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sldIdLst>
    <p:sldId id="366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7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53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16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0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1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3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6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2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7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5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" y="-6"/>
          <a:ext cx="9144001" cy="6858006"/>
        </p:xfrm>
        <a:graphic>
          <a:graphicData uri="http://schemas.openxmlformats.org/drawingml/2006/table">
            <a:tbl>
              <a:tblPr firstRow="1" firstCol="1" bandRow="1"/>
              <a:tblGrid>
                <a:gridCol w="114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2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9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CHARTING:  ALIGNING INSTRUCTION WITH STANDARDS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Revised Bloom’s Taxonomy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F4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Webb’s Depth of Knowledge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7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Cognitive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B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Rigor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3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7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Justification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FA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Justification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842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9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Type of Knowledge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FA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Instructional</a:t>
                      </a:r>
                      <a:r>
                        <a:rPr lang="en-US" sz="18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Strategies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93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17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Justification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FA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73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3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15"/>
    </mc:Choice>
    <mc:Fallback xmlns="">
      <p:transition spd="slow" advTm="123515"/>
    </mc:Fallback>
  </mc:AlternateContent>
  <p:extLst>
    <p:ext uri="{3A86A75C-4F4B-4683-9AE1-C65F6400EC91}">
      <p14:laserTraceLst xmlns:p14="http://schemas.microsoft.com/office/powerpoint/2010/main">
        <p14:tracePtLst>
          <p14:tracePt t="10322" x="3663950" y="2165350"/>
          <p14:tracePt t="10459" x="3657600" y="2165350"/>
          <p14:tracePt t="10467" x="3651250" y="2165350"/>
          <p14:tracePt t="10475" x="3632200" y="2159000"/>
          <p14:tracePt t="10483" x="3594100" y="2146300"/>
          <p14:tracePt t="10499" x="3517900" y="2146300"/>
          <p14:tracePt t="10515" x="3365500" y="2146300"/>
          <p14:tracePt t="10539" x="3244850" y="2146300"/>
          <p14:tracePt t="10548" x="3143250" y="2146300"/>
          <p14:tracePt t="10565" x="3060700" y="2146300"/>
          <p14:tracePt t="10587" x="2940050" y="2146300"/>
          <p14:tracePt t="10603" x="2774950" y="2146300"/>
          <p14:tracePt t="10619" x="2603500" y="2152650"/>
          <p14:tracePt t="10632" x="2419350" y="2165350"/>
          <p14:tracePt t="10651" x="2266950" y="2184400"/>
          <p14:tracePt t="10667" x="2184400" y="2184400"/>
          <p14:tracePt t="10681" x="2120900" y="2184400"/>
          <p14:tracePt t="10698" x="2044700" y="2184400"/>
          <p14:tracePt t="10715" x="1943100" y="2184400"/>
          <p14:tracePt t="10731" x="1873250" y="2197100"/>
          <p14:tracePt t="10748" x="1809750" y="2216150"/>
          <p14:tracePt t="10765" x="1752600" y="2222500"/>
          <p14:tracePt t="10781" x="1708150" y="2222500"/>
          <p14:tracePt t="10798" x="1682750" y="2222500"/>
          <p14:tracePt t="10815" x="1651000" y="2222500"/>
          <p14:tracePt t="10831" x="1631950" y="2222500"/>
          <p14:tracePt t="10848" x="1606550" y="2222500"/>
          <p14:tracePt t="10865" x="1568450" y="2228850"/>
          <p14:tracePt t="10881" x="1543050" y="2235200"/>
          <p14:tracePt t="10898" x="1530350" y="2235200"/>
          <p14:tracePt t="10915" x="1504950" y="2235200"/>
          <p14:tracePt t="10931" x="1479550" y="2235200"/>
          <p14:tracePt t="10948" x="1473200" y="2235200"/>
          <p14:tracePt t="10995" x="1466850" y="2235200"/>
          <p14:tracePt t="11107" x="1479550" y="2235200"/>
          <p14:tracePt t="11115" x="1524000" y="2235200"/>
          <p14:tracePt t="11123" x="1536700" y="2235200"/>
          <p14:tracePt t="11131" x="1600200" y="2235200"/>
          <p14:tracePt t="11148" x="1714500" y="2235200"/>
          <p14:tracePt t="11165" x="1828800" y="2209800"/>
          <p14:tracePt t="11181" x="1892300" y="2203450"/>
          <p14:tracePt t="11198" x="1974850" y="2197100"/>
          <p14:tracePt t="11215" x="2051050" y="2197100"/>
          <p14:tracePt t="11231" x="2139950" y="2197100"/>
          <p14:tracePt t="11248" x="2190750" y="2197100"/>
          <p14:tracePt t="11265" x="2254250" y="2197100"/>
          <p14:tracePt t="11281" x="2324100" y="2197100"/>
          <p14:tracePt t="11298" x="2381250" y="2197100"/>
          <p14:tracePt t="11315" x="2444750" y="2197100"/>
          <p14:tracePt t="11331" x="2501900" y="2197100"/>
          <p14:tracePt t="11348" x="2571750" y="2197100"/>
          <p14:tracePt t="11365" x="2667000" y="2197100"/>
          <p14:tracePt t="11381" x="2749550" y="2209800"/>
          <p14:tracePt t="11398" x="2838450" y="2228850"/>
          <p14:tracePt t="11415" x="2940050" y="2228850"/>
          <p14:tracePt t="11431" x="3060700" y="2235200"/>
          <p14:tracePt t="11448" x="3181350" y="2235200"/>
          <p14:tracePt t="11465" x="3308350" y="2235200"/>
          <p14:tracePt t="11481" x="3441700" y="2235200"/>
          <p14:tracePt t="11498" x="3562350" y="2235200"/>
          <p14:tracePt t="11515" x="3733800" y="2235200"/>
          <p14:tracePt t="11531" x="3822700" y="2235200"/>
          <p14:tracePt t="11548" x="3892550" y="2235200"/>
          <p14:tracePt t="11565" x="3949700" y="2235200"/>
          <p14:tracePt t="11581" x="4013200" y="2235200"/>
          <p14:tracePt t="11598" x="4102100" y="2235200"/>
          <p14:tracePt t="11615" x="4222750" y="2235200"/>
          <p14:tracePt t="11631" x="4330700" y="2235200"/>
          <p14:tracePt t="11648" x="4381500" y="2235200"/>
          <p14:tracePt t="11665" x="4394200" y="2235200"/>
          <p14:tracePt t="11819" x="4368800" y="2235200"/>
          <p14:tracePt t="11827" x="4337050" y="2235200"/>
          <p14:tracePt t="11835" x="4298950" y="2247900"/>
          <p14:tracePt t="11843" x="4235450" y="2247900"/>
          <p14:tracePt t="11851" x="4083050" y="2247900"/>
          <p14:tracePt t="11864" x="3943350" y="2247900"/>
          <p14:tracePt t="11881" x="3778250" y="2247900"/>
          <p14:tracePt t="11898" x="3606800" y="2247900"/>
          <p14:tracePt t="11915" x="3327400" y="2247900"/>
          <p14:tracePt t="11931" x="3130550" y="2247900"/>
          <p14:tracePt t="11948" x="2908300" y="2247900"/>
          <p14:tracePt t="11965" x="2692400" y="2247900"/>
          <p14:tracePt t="11981" x="2552700" y="2247900"/>
          <p14:tracePt t="11998" x="2451100" y="2247900"/>
          <p14:tracePt t="12015" x="2393950" y="2247900"/>
          <p14:tracePt t="12032" x="2343150" y="2247900"/>
          <p14:tracePt t="12048" x="2279650" y="2247900"/>
          <p14:tracePt t="12065" x="2178050" y="2247900"/>
          <p14:tracePt t="12081" x="2057400" y="2260600"/>
          <p14:tracePt t="12098" x="1962150" y="2266950"/>
          <p14:tracePt t="12115" x="1917700" y="2273300"/>
          <p14:tracePt t="12251" x="1949450" y="2273300"/>
          <p14:tracePt t="12260" x="2038350" y="2254250"/>
          <p14:tracePt t="12267" x="2152650" y="2235200"/>
          <p14:tracePt t="12275" x="2273300" y="2203450"/>
          <p14:tracePt t="12283" x="2425700" y="2197100"/>
          <p14:tracePt t="12298" x="2546350" y="2197100"/>
          <p14:tracePt t="12315" x="2692400" y="2197100"/>
          <p14:tracePt t="12331" x="2787650" y="2197100"/>
          <p14:tracePt t="12348" x="2921000" y="2197100"/>
          <p14:tracePt t="12365" x="3060700" y="2209800"/>
          <p14:tracePt t="12381" x="3187700" y="2222500"/>
          <p14:tracePt t="12398" x="3289300" y="2241550"/>
          <p14:tracePt t="12415" x="3378200" y="2247900"/>
          <p14:tracePt t="12431" x="3435350" y="2254250"/>
          <p14:tracePt t="12448" x="3454400" y="2260600"/>
          <p14:tracePt t="12465" x="3467100" y="2260600"/>
          <p14:tracePt t="12507" x="3473450" y="2260600"/>
          <p14:tracePt t="12701" x="0" y="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35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2020-06-18T14:57:12Z</dcterms:modified>
</cp:coreProperties>
</file>