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5" r:id="rId1"/>
  </p:sldMasterIdLst>
  <p:notesMasterIdLst>
    <p:notesMasterId r:id="rId3"/>
  </p:notesMasterIdLst>
  <p:sldIdLst>
    <p:sldId id="582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FFCC"/>
    <a:srgbClr val="CCFF33"/>
    <a:srgbClr val="CC99FF"/>
    <a:srgbClr val="CCFFCC"/>
    <a:srgbClr val="CCFFFF"/>
    <a:srgbClr val="CCECFF"/>
    <a:srgbClr val="FFCCCC"/>
    <a:srgbClr val="00FFCC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796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FDFB83-E937-4700-BC49-E0379727AA01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0D41-A836-4D42-8BA7-4EBCF4853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604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533-3818-4F99-B0FF-4B35A0C67F38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1CCE2-E5FA-4077-A498-24C213CC63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045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0DAA9-FAC5-4E15-89E0-430AC14B0F16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6E882-AF8F-4D3D-BF21-91136F68EC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592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CCE28-F443-469F-89F0-31D437E818DF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97191-B4CF-44E3-AA25-1F3F30692E8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993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30B66-9B77-4258-9DA6-C7E97D479583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C6898-A5DB-475E-8445-CC22676D73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869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31DFC-AB6A-465B-8A2D-88E5D1D697DF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EAA33-E768-46DF-B2FC-AB70461578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329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CC35B-D25D-4E55-9BD8-6DDA84E1628B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103BD-0C31-46CE-9BD1-092D7E2453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253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B2E92-8221-4264-8254-90589387CFD9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07BB1-9284-45E7-B678-71210C932B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952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0A4D3-AAD6-4E9C-8724-4A7682E26920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E69BF-5365-466E-9D7F-4008318720A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68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6F50F-DAA1-4898-BAF2-F24A984D241D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77616-4D23-45D4-A1B3-C709B5F848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254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1D861-3C35-412D-89F3-B546316B9D2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804D7-48F6-49D6-8A16-2210C4CAE2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843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B38ED-B182-44DF-9500-AC5F8B544D01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DE18D-99C2-4043-B28E-9BC1138B0A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486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0DFF8-1DBE-4431-825E-B5A3D0B21D1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41316-098F-4823-9C9A-0DF2119CE5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99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2E5CD-F915-47D6-A03F-5494FEDE1229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0508E-87A3-41DA-9224-E6DE7BCB823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77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5CAFF7-EE72-496D-AA3E-B9F52A4B5ECA}" type="datetime1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158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ACAAA7-79DB-4DFA-8853-5276C9D842CF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070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  <p:sldLayoutId id="2147483887" r:id="rId12"/>
    <p:sldLayoutId id="2147483888" r:id="rId1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62"/>
          <a:stretch/>
        </p:blipFill>
        <p:spPr bwMode="auto">
          <a:xfrm>
            <a:off x="0" y="1702998"/>
            <a:ext cx="9144000" cy="5002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757" y="843190"/>
            <a:ext cx="8763000" cy="761999"/>
          </a:xfrm>
        </p:spPr>
        <p:txBody>
          <a:bodyPr/>
          <a:lstStyle/>
          <a:p>
            <a:pPr marL="0" indent="0">
              <a:buNone/>
            </a:pPr>
            <a:r>
              <a:rPr lang="en-US" sz="900" b="1" u="sng" dirty="0"/>
              <a:t>Tally</a:t>
            </a:r>
            <a:r>
              <a:rPr lang="en-US" sz="900" dirty="0"/>
              <a:t> each time you provide </a:t>
            </a:r>
            <a:r>
              <a:rPr lang="en-US" sz="900" u="sng" dirty="0"/>
              <a:t>any level of coaching </a:t>
            </a:r>
            <a:r>
              <a:rPr lang="en-US" sz="900" dirty="0"/>
              <a:t>related to the impact of </a:t>
            </a:r>
            <a:r>
              <a:rPr lang="en-US" sz="900" b="1" u="sng" dirty="0"/>
              <a:t>COGNITIVE ALIGNMENT &amp; RIGOR </a:t>
            </a:r>
            <a:r>
              <a:rPr lang="en-US" sz="900" dirty="0"/>
              <a:t>on child development or school success.  This may include references to the learning session or previous discussion, strategic questions, or personal experiences.</a:t>
            </a:r>
          </a:p>
          <a:p>
            <a:pPr marL="0" indent="0">
              <a:buNone/>
            </a:pPr>
            <a:r>
              <a:rPr lang="en-US" sz="900" b="1" u="sng" dirty="0"/>
              <a:t>Circle any tally </a:t>
            </a:r>
            <a:r>
              <a:rPr lang="en-US" sz="900" dirty="0"/>
              <a:t>that represents a coaching episode in which you offer specific resources, or extend the discussion to include examples, anecdotes, or other connections in support of teachers focusing on this action research topic.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8934"/>
            <a:ext cx="2895600" cy="244475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>
                    <a:lumMod val="85000"/>
                  </a:srgbClr>
                </a:solidFill>
              </a:rPr>
              <a:t>copyright Tammy </a:t>
            </a:r>
            <a:r>
              <a:rPr lang="en-US" dirty="0" err="1">
                <a:solidFill>
                  <a:srgbClr val="FFFFFF">
                    <a:lumMod val="85000"/>
                  </a:srgbClr>
                </a:solidFill>
              </a:rPr>
              <a:t>Pawloski</a:t>
            </a:r>
            <a:r>
              <a:rPr lang="en-US" dirty="0">
                <a:solidFill>
                  <a:srgbClr val="FFFFFF">
                    <a:lumMod val="85000"/>
                  </a:srgbClr>
                </a:solidFill>
              </a:rPr>
              <a:t>, Ph.D.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7257" y="54429"/>
            <a:ext cx="9144000" cy="6858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800" b="1" kern="0" dirty="0">
                <a:solidFill>
                  <a:srgbClr val="000000"/>
                </a:solidFill>
              </a:rPr>
              <a:t>Charting Leadership: Cognitive Alignment &amp; Rigor</a:t>
            </a:r>
          </a:p>
        </p:txBody>
      </p:sp>
    </p:spTree>
    <p:extLst>
      <p:ext uri="{BB962C8B-B14F-4D97-AF65-F5344CB8AC3E}">
        <p14:creationId xmlns:p14="http://schemas.microsoft.com/office/powerpoint/2010/main" val="3952685998"/>
      </p:ext>
    </p:extLst>
  </p:cSld>
  <p:clrMapOvr>
    <a:masterClrMapping/>
  </p:clrMapOvr>
</p:sld>
</file>

<file path=ppt/theme/theme1.xml><?xml version="1.0" encoding="utf-8"?>
<a:theme xmlns:a="http://schemas.openxmlformats.org/drawingml/2006/main" name="2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98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25_Default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Tammy H. Pawloski</dc:creator>
  <cp:lastModifiedBy>Tammy Pawloski</cp:lastModifiedBy>
  <cp:revision>21</cp:revision>
  <dcterms:created xsi:type="dcterms:W3CDTF">2006-08-16T00:00:00Z</dcterms:created>
  <dcterms:modified xsi:type="dcterms:W3CDTF">2020-06-18T14:54:25Z</dcterms:modified>
</cp:coreProperties>
</file>