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4"/>
  </p:notesMasterIdLst>
  <p:sldIdLst>
    <p:sldId id="583" r:id="rId2"/>
    <p:sldId id="58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41944"/>
            <a:ext cx="9144000" cy="516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INCREASING VALUE AS A MOTIVATING FACTOR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 dirty="0">
                <a:solidFill>
                  <a:srgbClr val="000000"/>
                </a:solidFill>
              </a:rPr>
              <a:t>Charting Leadership: INCREASING VALUE</a:t>
            </a:r>
            <a:endParaRPr lang="en-US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0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41944"/>
            <a:ext cx="9144000" cy="516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73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INCREASING EXPECTANCY FOR SUCCESS AS A MOTIVATING FACTOR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6727" y="0"/>
            <a:ext cx="9144000" cy="6858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INCREASING EXPECTANCY</a:t>
            </a:r>
          </a:p>
        </p:txBody>
      </p:sp>
    </p:spTree>
    <p:extLst>
      <p:ext uri="{BB962C8B-B14F-4D97-AF65-F5344CB8AC3E}">
        <p14:creationId xmlns:p14="http://schemas.microsoft.com/office/powerpoint/2010/main" val="1574574673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25_Default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2020-06-18T14:59:55Z</dcterms:modified>
</cp:coreProperties>
</file>