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69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886166"/>
              </p:ext>
            </p:extLst>
          </p:nvPr>
        </p:nvGraphicFramePr>
        <p:xfrm>
          <a:off x="76200" y="76200"/>
          <a:ext cx="8991600" cy="6781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9766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BACKGROUND</a:t>
                      </a:r>
                      <a:r>
                        <a:rPr lang="en-US" sz="3200" b="1" baseline="0" dirty="0"/>
                        <a:t> KNOWLEDGE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383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Student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>
                          <a:latin typeface="Arial Narrow" panose="020B0606020202030204" pitchFamily="34" charset="0"/>
                        </a:rPr>
                        <a:t>Current Place of 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Understanding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Possible Ways to Build Background Knowledge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9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5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5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3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27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44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1200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17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2020-06-18T15:02:23Z</dcterms:modified>
</cp:coreProperties>
</file>