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3"/>
  </p:notesMasterIdLst>
  <p:sldIdLst>
    <p:sldId id="369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35" autoAdjust="0"/>
    <p:restoredTop sz="94660"/>
  </p:normalViewPr>
  <p:slideViewPr>
    <p:cSldViewPr>
      <p:cViewPr varScale="1">
        <p:scale>
          <a:sx n="58" d="100"/>
          <a:sy n="58" d="100"/>
        </p:scale>
        <p:origin x="96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6/18/2020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ADA-C008-47E3-AB90-2CCC7204596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1CCE2-E5FA-4077-A498-24C213CC634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45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9A081-1C22-4AA6-AFA9-5B43A10EF54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6E882-AF8F-4D3D-BF21-91136F68E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013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81FA4-B7BA-44EB-A0A0-A794F69CD740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7191-B4CF-44E3-AA25-1F3F30692E8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583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396D8-0313-4816-9443-0DBFDD767F02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C6898-A5DB-475E-8445-CC22676D737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037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92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8FED-EACB-4E8D-A33C-3E95DA036BA5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EAA33-E768-46DF-B2FC-AB70461578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730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D38C2-C26A-46C8-8818-D0076EAC23E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103BD-0C31-46CE-9BD1-092D7E2453F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6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C123C-CBBC-4282-88F4-5A8CF36A068B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07BB1-9284-45E7-B678-71210C932B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33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C9BEE-946E-4933-95CE-1F5E12014256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E69BF-5365-466E-9D7F-4008318720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37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D9CD-6B7F-4A28-9331-3E209980C0B7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77616-4D23-45D4-A1B3-C709B5F848B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55318-8D0C-4017-B1F9-89E8ADD0B901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04D7-48F6-49D6-8A16-2210C4CAE2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40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50B63-929D-4982-8E1F-2FD15BEB648C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DE18D-99C2-4043-B28E-9BC1138B0A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46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75296-CC5C-428C-A8B7-9918E502FC5D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41316-098F-4823-9C9A-0DF2119CE53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60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0E7F-B8C2-4D5F-8930-7FBC9B2C7994}" type="datetimeFigureOut">
              <a:rPr lang="en-US">
                <a:solidFill>
                  <a:srgbClr val="000000"/>
                </a:solidFill>
              </a:rPr>
              <a:pPr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0508E-87A3-41DA-9224-E6DE7BCB82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2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72087-2E27-4194-9BBE-07C0022C1695}" type="datetimeFigureOut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6/18/2020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CAAA7-79DB-4DFA-8853-5276C9D842C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866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5886166"/>
              </p:ext>
            </p:extLst>
          </p:nvPr>
        </p:nvGraphicFramePr>
        <p:xfrm>
          <a:off x="76200" y="76200"/>
          <a:ext cx="8991600" cy="67817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27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0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7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45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09766">
                <a:tc gridSpan="4"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CHARTING:  BACKGROUND</a:t>
                      </a:r>
                      <a:r>
                        <a:rPr lang="en-US" sz="3200" b="1" baseline="0" dirty="0"/>
                        <a:t> KNOWLEDGE</a:t>
                      </a:r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383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Student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>
                          <a:latin typeface="Arial Narrow" panose="020B0606020202030204" pitchFamily="34" charset="0"/>
                        </a:rPr>
                        <a:t>Current Place of 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Understanding</a:t>
                      </a:r>
                      <a:endParaRPr lang="en-US" b="0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Possible Ways to Build Background Knowledge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>
                          <a:latin typeface="Arial Narrow" panose="020B0606020202030204" pitchFamily="34" charset="0"/>
                        </a:rPr>
                        <a:t>Next</a:t>
                      </a:r>
                      <a:r>
                        <a:rPr lang="en-US" b="1" i="1" baseline="0" dirty="0">
                          <a:latin typeface="Arial Narrow" panose="020B0606020202030204" pitchFamily="34" charset="0"/>
                        </a:rPr>
                        <a:t> Steps</a:t>
                      </a:r>
                      <a:endParaRPr lang="en-US" b="1" i="1" dirty="0">
                        <a:latin typeface="Arial Narrow" panose="020B060602020203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594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5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3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3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35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1273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44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1200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17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31_Default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Pawloski</cp:lastModifiedBy>
  <cp:revision>149</cp:revision>
  <cp:lastPrinted>2016-05-31T16:11:18Z</cp:lastPrinted>
  <dcterms:created xsi:type="dcterms:W3CDTF">2006-08-16T00:00:00Z</dcterms:created>
  <dcterms:modified xsi:type="dcterms:W3CDTF">2020-06-18T15:02:23Z</dcterms:modified>
</cp:coreProperties>
</file>