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71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" y="76200"/>
          <a:ext cx="89916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196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MEMORY</a:t>
                      </a:r>
                      <a:r>
                        <a:rPr lang="en-US" sz="3200" b="1" baseline="0" dirty="0"/>
                        <a:t> TRACE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637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Abilities 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Possible Memory Building Strategies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3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0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0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1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0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13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5646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2020-06-18T15:07:41Z</dcterms:modified>
</cp:coreProperties>
</file>