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371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 varScale="1">
        <p:scale>
          <a:sx n="58" d="100"/>
          <a:sy n="58" d="100"/>
        </p:scale>
        <p:origin x="9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EADA-C008-47E3-AB90-2CCC720459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5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9A081-1C22-4AA6-AFA9-5B43A10EF54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1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1FA4-B7BA-44EB-A0A0-A794F69CD7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96D8-0313-4816-9443-0DBFDD767F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3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2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8FED-EACB-4E8D-A33C-3E95DA036BA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3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38C2-C26A-46C8-8818-D0076EAC23E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123C-CBBC-4282-88F4-5A8CF36A068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9BEE-946E-4933-95CE-1F5E1201425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7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D9CD-6B7F-4A28-9331-3E209980C0B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6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5318-8D0C-4017-B1F9-89E8ADD0B90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0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0B63-929D-4982-8E1F-2FD15BEB648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4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5296-CC5C-428C-A8B7-9918E502FC5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0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0E7F-B8C2-4D5F-8930-7FBC9B2C79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72087-2E27-4194-9BBE-07C0022C1695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6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76200" y="76200"/>
          <a:ext cx="8991600" cy="678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7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1196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CHARTING:  MEMORY</a:t>
                      </a:r>
                      <a:r>
                        <a:rPr lang="en-US" sz="3200" b="1" baseline="0" dirty="0"/>
                        <a:t> TRACE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637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Student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Current Abilities </a:t>
                      </a:r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Possible Memory Building Strategies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Next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Steps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0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0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0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10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10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10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1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13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5646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13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31_Default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149</cp:revision>
  <cp:lastPrinted>2016-05-31T16:11:18Z</cp:lastPrinted>
  <dcterms:created xsi:type="dcterms:W3CDTF">2006-08-16T00:00:00Z</dcterms:created>
  <dcterms:modified xsi:type="dcterms:W3CDTF">2020-06-18T15:07:41Z</dcterms:modified>
</cp:coreProperties>
</file>