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73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6200" y="76200"/>
          <a:ext cx="8991600" cy="6781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1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PURPOSEFUL</a:t>
                      </a:r>
                      <a:r>
                        <a:rPr lang="en-US" sz="3200" b="1" baseline="0" dirty="0"/>
                        <a:t> INSTRUCTION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Skill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/ Lesson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Strategies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Ways to Increase Rigor/Depth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6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13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16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505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2020-06-18T15:10:18Z</dcterms:modified>
</cp:coreProperties>
</file>