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sldIdLst>
    <p:sldId id="3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223" autoAdjust="0"/>
    <p:restoredTop sz="94660"/>
  </p:normalViewPr>
  <p:slideViewPr>
    <p:cSldViewPr>
      <p:cViewPr>
        <p:scale>
          <a:sx n="50" d="100"/>
          <a:sy n="50" d="100"/>
        </p:scale>
        <p:origin x="1308" y="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5" d="100"/>
        <a:sy n="4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8F968E-CB8C-4E0A-A2C3-2FD9A7D670D9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48C30-CCBC-43A0-AF73-6CF9DB3AD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10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96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298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77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78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D50F-FAE1-4C18-9583-3C1ED47FD0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6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069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10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6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50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06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188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6/17/2020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5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7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76200" y="76200"/>
          <a:ext cx="8991600" cy="678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7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55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8569">
                <a:tc gridSpan="4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CHARTING:  EXPLICIT</a:t>
                      </a:r>
                      <a:r>
                        <a:rPr lang="en-US" sz="3200" b="1" baseline="0" dirty="0"/>
                        <a:t> INSTRUCTION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F699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9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Skill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/ Lesson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Strategies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Ways to More Explicitly Teach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4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44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414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49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016965"/>
      </p:ext>
    </p:extLst>
  </p:cSld>
  <p:clrMapOvr>
    <a:masterClrMapping/>
  </p:clrMapOvr>
</p:sld>
</file>

<file path=ppt/theme/theme1.xml><?xml version="1.0" encoding="utf-8"?>
<a:theme xmlns:a="http://schemas.openxmlformats.org/drawingml/2006/main" name="4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46_Default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2020-06-17T14:41:13Z</dcterms:modified>
</cp:coreProperties>
</file>