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9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55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4478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79945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EXPLICIT INSTRUCTION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>
                <a:solidFill>
                  <a:srgbClr val="000000"/>
                </a:solidFill>
              </a:rPr>
              <a:t>Charting Leadership: EXPLICIT INSTRUCTION</a:t>
            </a:r>
          </a:p>
        </p:txBody>
      </p:sp>
    </p:spTree>
    <p:extLst>
      <p:ext uri="{BB962C8B-B14F-4D97-AF65-F5344CB8AC3E}">
        <p14:creationId xmlns:p14="http://schemas.microsoft.com/office/powerpoint/2010/main" val="1275621558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2020-06-17T14:53:46Z</dcterms:modified>
</cp:coreProperties>
</file>