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59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2" d="100"/>
        <a:sy n="6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3716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687949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</a:t>
            </a:r>
            <a:r>
              <a:rPr lang="en-US" sz="900" b="1" u="sng" dirty="0"/>
              <a:t>STRATEGIC QUESTIONING </a:t>
            </a:r>
            <a:r>
              <a:rPr lang="en-US" sz="900" dirty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859"/>
            <a:ext cx="9144000" cy="685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>
                <a:solidFill>
                  <a:srgbClr val="000000"/>
                </a:solidFill>
              </a:rPr>
              <a:t>Charting Leadership: STRATEGIC QUESTIONING</a:t>
            </a:r>
          </a:p>
        </p:txBody>
      </p:sp>
    </p:spTree>
    <p:extLst>
      <p:ext uri="{BB962C8B-B14F-4D97-AF65-F5344CB8AC3E}">
        <p14:creationId xmlns:p14="http://schemas.microsoft.com/office/powerpoint/2010/main" val="210085780"/>
      </p:ext>
    </p:extLst>
  </p:cSld>
  <p:clrMapOvr>
    <a:masterClrMapping/>
  </p:clrMapOvr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21</cp:revision>
  <dcterms:created xsi:type="dcterms:W3CDTF">2006-08-16T00:00:00Z</dcterms:created>
  <dcterms:modified xsi:type="dcterms:W3CDTF">2020-06-18T15:13:26Z</dcterms:modified>
</cp:coreProperties>
</file>