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75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" y="76200"/>
          <a:ext cx="89916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569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QUESTIONING</a:t>
                      </a:r>
                      <a:r>
                        <a:rPr lang="en-US" sz="3200" b="1" baseline="0" dirty="0"/>
                        <a:t> STRATEGICALLY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A8FE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Skill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/ Lesson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Questions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Ways to Elevate Questions for Depth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4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41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49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158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2020-06-18T15:14:15Z</dcterms:modified>
</cp:coreProperties>
</file>