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6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62" d="100"/>
          <a:sy n="62" d="100"/>
        </p:scale>
        <p:origin x="6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9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2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CHARTING:  USING</a:t>
                      </a:r>
                      <a:r>
                        <a:rPr lang="en-US" sz="2400" b="1" baseline="0" dirty="0"/>
                        <a:t> FORMATIVE FEEDBACK &amp; DATA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5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Data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Use Formative Feedback &amp; Data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Source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Use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3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50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50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176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2020-06-17T17:22:18Z</dcterms:modified>
</cp:coreProperties>
</file>