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9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5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74758"/>
            <a:ext cx="9144000" cy="5130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49279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FORMATIVE DATA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>
                <a:solidFill>
                  <a:srgbClr val="000000"/>
                </a:solidFill>
              </a:rPr>
              <a:t>Charting Leadership</a:t>
            </a:r>
            <a:r>
              <a:rPr lang="en-US" sz="2800" b="1" kern="0">
                <a:solidFill>
                  <a:srgbClr val="000000"/>
                </a:solidFill>
              </a:rPr>
              <a:t>: USING DATA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857205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2020-06-17T14:43:32Z</dcterms:modified>
</cp:coreProperties>
</file>