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77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" y="76200"/>
          <a:ext cx="89916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9509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DOPAMINE</a:t>
                      </a:r>
                      <a:r>
                        <a:rPr lang="en-US" sz="3200" b="1" baseline="0" dirty="0"/>
                        <a:t> &amp; FUN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Skill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/ Lesson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Strategy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Ways to Elevate Dopamine &amp; Fun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6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43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038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2020-06-18T15:32:20Z</dcterms:modified>
</cp:coreProperties>
</file>