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79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575648"/>
              </p:ext>
            </p:extLst>
          </p:nvPr>
        </p:nvGraphicFramePr>
        <p:xfrm>
          <a:off x="76200" y="76200"/>
          <a:ext cx="8991600" cy="6781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1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</a:t>
                      </a:r>
                      <a:r>
                        <a:rPr lang="en-US" sz="3200" b="1"/>
                        <a:t>:  INFUSE</a:t>
                      </a:r>
                      <a:r>
                        <a:rPr lang="en-US" sz="3200" b="1" baseline="0"/>
                        <a:t> </a:t>
                      </a:r>
                      <a:r>
                        <a:rPr lang="en-US" sz="3200" b="1" baseline="0" dirty="0"/>
                        <a:t>ARTS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79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Skill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/ Lesson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Current Strategy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Ways to Integrate Arts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6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13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13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16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5649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150</cp:revision>
  <cp:lastPrinted>2016-05-31T16:11:18Z</cp:lastPrinted>
  <dcterms:created xsi:type="dcterms:W3CDTF">2006-08-16T00:00:00Z</dcterms:created>
  <dcterms:modified xsi:type="dcterms:W3CDTF">2020-06-18T15:34:50Z</dcterms:modified>
</cp:coreProperties>
</file>