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5"/>
  </p:notesMasterIdLst>
  <p:sldIdLst>
    <p:sldId id="380" r:id="rId2"/>
    <p:sldId id="381" r:id="rId3"/>
    <p:sldId id="382" r:id="rId4"/>
  </p:sldIdLst>
  <p:sldSz cx="9144000" cy="6858000" type="screen4x3"/>
  <p:notesSz cx="7010400" cy="92964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99FD"/>
    <a:srgbClr val="99CCFF"/>
    <a:srgbClr val="0000FF"/>
    <a:srgbClr val="003300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9935" autoAdjust="0"/>
    <p:restoredTop sz="94660"/>
  </p:normalViewPr>
  <p:slideViewPr>
    <p:cSldViewPr>
      <p:cViewPr varScale="1">
        <p:scale>
          <a:sx n="62" d="100"/>
          <a:sy n="62" d="100"/>
        </p:scale>
        <p:origin x="692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2" d="100"/>
        <a:sy n="62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C0C5368-2C96-4D47-A4B6-AFB34B7BD501}" type="datetimeFigureOut">
              <a:rPr lang="en-US" smtClean="0"/>
              <a:t>6/17/2020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7CCC080-B543-4FDD-B34C-94AB79DC5D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246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6EADA-C008-47E3-AB90-2CCC72045964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6/17/2020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1CCE2-E5FA-4077-A498-24C213CC634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398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19A081-1C22-4AA6-AFA9-5B43A10EF547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6/17/2020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6E882-AF8F-4D3D-BF21-91136F68EC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780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81FA4-B7BA-44EB-A0A0-A794F69CD740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6/17/2020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97191-B4CF-44E3-AA25-1F3F30692E8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0933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396D8-0313-4816-9443-0DBFDD767F02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6/17/2020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C6898-A5DB-475E-8445-CC22676D73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153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90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18FED-EACB-4E8D-A33C-3E95DA036BA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6/17/2020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EAA33-E768-46DF-B2FC-AB70461578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4575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CD50F-FAE1-4C18-9583-3C1ED47FD02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640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D38C2-C26A-46C8-8818-D0076EAC23E7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6/17/2020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103BD-0C31-46CE-9BD1-092D7E2453F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236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5C123C-CBBC-4282-88F4-5A8CF36A068B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6/17/2020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07BB1-9284-45E7-B678-71210C932B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990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2C9BEE-946E-4933-95CE-1F5E12014256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6/17/2020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E69BF-5365-466E-9D7F-4008318720A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680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0D9CD-6B7F-4A28-9331-3E209980C0B7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6/17/2020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77616-4D23-45D4-A1B3-C709B5F848B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192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A55318-8D0C-4017-B1F9-89E8ADD0B901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6/17/2020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804D7-48F6-49D6-8A16-2210C4CAE22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725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50B63-929D-4982-8E1F-2FD15BEB648C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6/17/2020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DE18D-99C2-4043-B28E-9BC1138B0AF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271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75296-CC5C-428C-A8B7-9918E502FC5D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6/17/2020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41316-098F-4823-9C9A-0DF2119CE5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848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D0E7F-B8C2-4D5F-8930-7FBC9B2C7994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6/17/2020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0508E-87A3-41DA-9224-E6DE7BCB823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6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5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072087-2E27-4194-9BBE-07C0022C1695}" type="datetimeFigureOut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6/17/2020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8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5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8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5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ACAAA7-79DB-4DFA-8853-5276C9D842CF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900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609600"/>
            <a:ext cx="9064006" cy="6248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320"/>
            <a:ext cx="9144000" cy="741680"/>
          </a:xfrm>
          <a:solidFill>
            <a:srgbClr val="99CCFF"/>
          </a:solidFill>
        </p:spPr>
        <p:txBody>
          <a:bodyPr/>
          <a:lstStyle/>
          <a:p>
            <a:r>
              <a:rPr lang="en-US" b="1" dirty="0"/>
              <a:t>CHARTING:  EXPECTATIONS</a:t>
            </a:r>
          </a:p>
        </p:txBody>
      </p:sp>
    </p:spTree>
    <p:extLst>
      <p:ext uri="{BB962C8B-B14F-4D97-AF65-F5344CB8AC3E}">
        <p14:creationId xmlns:p14="http://schemas.microsoft.com/office/powerpoint/2010/main" val="3031547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920" t="3069" r="46189" b="40934"/>
          <a:stretch/>
        </p:blipFill>
        <p:spPr>
          <a:xfrm>
            <a:off x="0" y="762000"/>
            <a:ext cx="9143999" cy="609600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0" y="20320"/>
            <a:ext cx="9144000" cy="74168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b="1" kern="0" dirty="0">
                <a:solidFill>
                  <a:srgbClr val="000000"/>
                </a:solidFill>
              </a:rPr>
              <a:t>CHARTING:  EXPECTATIONS</a:t>
            </a:r>
          </a:p>
        </p:txBody>
      </p:sp>
    </p:spTree>
    <p:extLst>
      <p:ext uri="{BB962C8B-B14F-4D97-AF65-F5344CB8AC3E}">
        <p14:creationId xmlns:p14="http://schemas.microsoft.com/office/powerpoint/2010/main" val="3820000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53410" t="2411" r="1190" b="35368"/>
          <a:stretch/>
        </p:blipFill>
        <p:spPr>
          <a:xfrm>
            <a:off x="2239622" y="762000"/>
            <a:ext cx="6904377" cy="6096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975" t="2411" r="85682" b="35368"/>
          <a:stretch/>
        </p:blipFill>
        <p:spPr>
          <a:xfrm>
            <a:off x="0" y="762000"/>
            <a:ext cx="2239622" cy="609600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0" y="20320"/>
            <a:ext cx="9144000" cy="74168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b="1" kern="0" dirty="0">
                <a:solidFill>
                  <a:srgbClr val="000000"/>
                </a:solidFill>
              </a:rPr>
              <a:t>CHARTING:  EXPECTATIONS</a:t>
            </a:r>
          </a:p>
        </p:txBody>
      </p:sp>
    </p:spTree>
    <p:extLst>
      <p:ext uri="{BB962C8B-B14F-4D97-AF65-F5344CB8AC3E}">
        <p14:creationId xmlns:p14="http://schemas.microsoft.com/office/powerpoint/2010/main" val="300845506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27110&quot;&gt;&lt;object type=&quot;3&quot; unique_id=&quot;27111&quot;&gt;&lt;property id=&quot;20148&quot; value=&quot;5&quot;/&gt;&lt;property id=&quot;20300&quot; value=&quot;Slide 1&quot;/&gt;&lt;property id=&quot;20307&quot; value=&quot;313&quot;/&gt;&lt;/object&gt;&lt;object type=&quot;3&quot; unique_id=&quot;27112&quot;&gt;&lt;property id=&quot;20148&quot; value=&quot;5&quot;/&gt;&lt;property id=&quot;20300&quot; value=&quot;Slide 3 - &amp;quot;What Matters Most?&amp;quot;&quot;/&gt;&lt;property id=&quot;20307&quot; value=&quot;259&quot;/&gt;&lt;/object&gt;&lt;object type=&quot;3&quot; unique_id=&quot;27113&quot;&gt;&lt;property id=&quot;20148&quot; value=&quot;5&quot;/&gt;&lt;property id=&quot;20300&quot; value=&quot;Slide 6&quot;/&gt;&lt;property id=&quot;20307&quot; value=&quot;271&quot;/&gt;&lt;/object&gt;&lt;object type=&quot;3&quot; unique_id=&quot;27114&quot;&gt;&lt;property id=&quot;20148&quot; value=&quot;5&quot;/&gt;&lt;property id=&quot;20300&quot; value=&quot;Slide 7&quot;/&gt;&lt;property id=&quot;20307&quot; value=&quot;284&quot;/&gt;&lt;/object&gt;&lt;object type=&quot;3&quot; unique_id=&quot;27116&quot;&gt;&lt;property id=&quot;20148&quot; value=&quot;5&quot;/&gt;&lt;property id=&quot;20300&quot; value=&quot;Slide 11&quot;/&gt;&lt;property id=&quot;20307&quot; value=&quot;290&quot;/&gt;&lt;/object&gt;&lt;object type=&quot;3&quot; unique_id=&quot;27117&quot;&gt;&lt;property id=&quot;20148&quot; value=&quot;5&quot;/&gt;&lt;property id=&quot;20300&quot; value=&quot;Slide 13&quot;/&gt;&lt;property id=&quot;20307&quot; value=&quot;291&quot;/&gt;&lt;/object&gt;&lt;object type=&quot;3&quot; unique_id=&quot;27118&quot;&gt;&lt;property id=&quot;20148&quot; value=&quot;5&quot;/&gt;&lt;property id=&quot;20300&quot; value=&quot;Slide 15&quot;/&gt;&lt;property id=&quot;20307&quot; value=&quot;292&quot;/&gt;&lt;/object&gt;&lt;object type=&quot;3&quot; unique_id=&quot;27119&quot;&gt;&lt;property id=&quot;20148&quot; value=&quot;5&quot;/&gt;&lt;property id=&quot;20300&quot; value=&quot;Slide 16&quot;/&gt;&lt;property id=&quot;20307&quot; value=&quot;294&quot;/&gt;&lt;/object&gt;&lt;object type=&quot;3&quot; unique_id=&quot;27120&quot;&gt;&lt;property id=&quot;20148&quot; value=&quot;5&quot;/&gt;&lt;property id=&quot;20300&quot; value=&quot;Slide 18&quot;/&gt;&lt;property id=&quot;20307&quot; value=&quot;293&quot;/&gt;&lt;/object&gt;&lt;object type=&quot;3&quot; unique_id=&quot;27121&quot;&gt;&lt;property id=&quot;20148&quot; value=&quot;5&quot;/&gt;&lt;property id=&quot;20300&quot; value=&quot;Slide 20&quot;/&gt;&lt;property id=&quot;20307&quot; value=&quot;296&quot;/&gt;&lt;/object&gt;&lt;object type=&quot;3&quot; unique_id=&quot;27122&quot;&gt;&lt;property id=&quot;20148&quot; value=&quot;5&quot;/&gt;&lt;property id=&quot;20300&quot; value=&quot;Slide 22&quot;/&gt;&lt;property id=&quot;20307&quot; value=&quot;295&quot;/&gt;&lt;/object&gt;&lt;object type=&quot;3&quot; unique_id=&quot;27123&quot;&gt;&lt;property id=&quot;20148&quot; value=&quot;5&quot;/&gt;&lt;property id=&quot;20300&quot; value=&quot;Slide 24&quot;/&gt;&lt;property id=&quot;20307&quot; value=&quot;297&quot;/&gt;&lt;/object&gt;&lt;object type=&quot;3&quot; unique_id=&quot;27124&quot;&gt;&lt;property id=&quot;20148&quot; value=&quot;5&quot;/&gt;&lt;property id=&quot;20300&quot; value=&quot;Slide 25&quot;/&gt;&lt;property id=&quot;20307&quot; value=&quot;298&quot;/&gt;&lt;/object&gt;&lt;object type=&quot;3&quot; unique_id=&quot;27125&quot;&gt;&lt;property id=&quot;20148&quot; value=&quot;5&quot;/&gt;&lt;property id=&quot;20300&quot; value=&quot;Slide 26&quot;/&gt;&lt;property id=&quot;20307&quot; value=&quot;299&quot;/&gt;&lt;/object&gt;&lt;object type=&quot;3&quot; unique_id=&quot;27126&quot;&gt;&lt;property id=&quot;20148&quot; value=&quot;5&quot;/&gt;&lt;property id=&quot;20300&quot; value=&quot;Slide 27&quot;/&gt;&lt;property id=&quot;20307&quot; value=&quot;300&quot;/&gt;&lt;/object&gt;&lt;object type=&quot;3&quot; unique_id=&quot;27127&quot;&gt;&lt;property id=&quot;20148&quot; value=&quot;5&quot;/&gt;&lt;property id=&quot;20300&quot; value=&quot;Slide 28&quot;/&gt;&lt;property id=&quot;20307&quot; value=&quot;301&quot;/&gt;&lt;/object&gt;&lt;object type=&quot;3&quot; unique_id=&quot;27128&quot;&gt;&lt;property id=&quot;20148&quot; value=&quot;5&quot;/&gt;&lt;property id=&quot;20300&quot; value=&quot;Slide 30&quot;/&gt;&lt;property id=&quot;20307&quot; value=&quot;302&quot;/&gt;&lt;/object&gt;&lt;object type=&quot;3&quot; unique_id=&quot;27129&quot;&gt;&lt;property id=&quot;20148&quot; value=&quot;5&quot;/&gt;&lt;property id=&quot;20300&quot; value=&quot;Slide 31&quot;/&gt;&lt;property id=&quot;20307&quot; value=&quot;303&quot;/&gt;&lt;/object&gt;&lt;object type=&quot;3&quot; unique_id=&quot;27131&quot;&gt;&lt;property id=&quot;20148&quot; value=&quot;5&quot;/&gt;&lt;property id=&quot;20300&quot; value=&quot;Slide 32&quot;/&gt;&lt;property id=&quot;20307&quot; value=&quot;304&quot;/&gt;&lt;/object&gt;&lt;object type=&quot;3&quot; unique_id=&quot;27132&quot;&gt;&lt;property id=&quot;20148&quot; value=&quot;5&quot;/&gt;&lt;property id=&quot;20300&quot; value=&quot;Slide 33&quot;/&gt;&lt;property id=&quot;20307&quot; value=&quot;312&quot;/&gt;&lt;/object&gt;&lt;object type=&quot;3&quot; unique_id=&quot;27133&quot;&gt;&lt;property id=&quot;20148&quot; value=&quot;5&quot;/&gt;&lt;property id=&quot;20300&quot; value=&quot;Slide 36&quot;/&gt;&lt;property id=&quot;20307&quot; value=&quot;307&quot;/&gt;&lt;/object&gt;&lt;object type=&quot;3&quot; unique_id=&quot;27134&quot;&gt;&lt;property id=&quot;20148&quot; value=&quot;5&quot;/&gt;&lt;property id=&quot;20300&quot; value=&quot;Slide 37&quot;/&gt;&lt;property id=&quot;20307&quot; value=&quot;306&quot;/&gt;&lt;/object&gt;&lt;object type=&quot;3&quot; unique_id=&quot;27135&quot;&gt;&lt;property id=&quot;20148&quot; value=&quot;5&quot;/&gt;&lt;property id=&quot;20300&quot; value=&quot;Slide 38&quot;/&gt;&lt;property id=&quot;20307&quot; value=&quot;308&quot;/&gt;&lt;/object&gt;&lt;object type=&quot;3&quot; unique_id=&quot;27136&quot;&gt;&lt;property id=&quot;20148&quot; value=&quot;5&quot;/&gt;&lt;property id=&quot;20300&quot; value=&quot;Slide 35&quot;/&gt;&lt;property id=&quot;20307&quot; value=&quot;309&quot;/&gt;&lt;/object&gt;&lt;object type=&quot;3&quot; unique_id=&quot;27137&quot;&gt;&lt;property id=&quot;20148&quot; value=&quot;5&quot;/&gt;&lt;property id=&quot;20300&quot; value=&quot;Slide 43&quot;/&gt;&lt;property id=&quot;20307&quot; value=&quot;310&quot;/&gt;&lt;/object&gt;&lt;object type=&quot;3&quot; unique_id=&quot;27139&quot;&gt;&lt;property id=&quot;20148&quot; value=&quot;5&quot;/&gt;&lt;property id=&quot;20300&quot; value=&quot;Slide 44&quot;/&gt;&lt;property id=&quot;20307&quot; value=&quot;266&quot;/&gt;&lt;/object&gt;&lt;object type=&quot;3&quot; unique_id=&quot;27140&quot;&gt;&lt;property id=&quot;20148&quot; value=&quot;5&quot;/&gt;&lt;property id=&quot;20300&quot; value=&quot;Slide 45 - &amp;quot;Action Research:  &amp;quot;&quot;/&gt;&lt;property id=&quot;20307&quot; value=&quot;267&quot;/&gt;&lt;/object&gt;&lt;object type=&quot;3&quot; unique_id=&quot;27141&quot;&gt;&lt;property id=&quot;20148&quot; value=&quot;5&quot;/&gt;&lt;property id=&quot;20300&quot; value=&quot;Slide 46&quot;/&gt;&lt;property id=&quot;20307&quot; value=&quot;263&quot;/&gt;&lt;/object&gt;&lt;object type=&quot;3&quot; unique_id=&quot;27143&quot;&gt;&lt;property id=&quot;20148&quot; value=&quot;5&quot;/&gt;&lt;property id=&quot;20300&quot; value=&quot;Slide 2 - &amp;quot;RESOURCES&amp;quot;&quot;/&gt;&lt;property id=&quot;20307&quot; value=&quot;261&quot;/&gt;&lt;/object&gt;&lt;object type=&quot;3&quot; unique_id=&quot;27217&quot;&gt;&lt;property id=&quot;20148&quot; value=&quot;5&quot;/&gt;&lt;property id=&quot;20300&quot; value=&quot;Slide 39&quot;/&gt;&lt;property id=&quot;20307&quot; value=&quot;314&quot;/&gt;&lt;/object&gt;&lt;object type=&quot;3&quot; unique_id=&quot;27223&quot;&gt;&lt;property id=&quot;20148&quot; value=&quot;5&quot;/&gt;&lt;property id=&quot;20300&quot; value=&quot;Slide 47&quot;/&gt;&lt;property id=&quot;20307&quot; value=&quot;317&quot;/&gt;&lt;/object&gt;&lt;object type=&quot;3&quot; unique_id=&quot;27224&quot;&gt;&lt;property id=&quot;20148&quot; value=&quot;5&quot;/&gt;&lt;property id=&quot;20300&quot; value=&quot;Slide 48&quot;/&gt;&lt;property id=&quot;20307&quot; value=&quot;318&quot;/&gt;&lt;/object&gt;&lt;object type=&quot;3&quot; unique_id=&quot;27225&quot;&gt;&lt;property id=&quot;20148&quot; value=&quot;5&quot;/&gt;&lt;property id=&quot;20300&quot; value=&quot;Slide 49&quot;/&gt;&lt;property id=&quot;20307&quot; value=&quot;319&quot;/&gt;&lt;/object&gt;&lt;object type=&quot;3&quot; unique_id=&quot;27226&quot;&gt;&lt;property id=&quot;20148&quot; value=&quot;5&quot;/&gt;&lt;property id=&quot;20300&quot; value=&quot;Slide 50&quot;/&gt;&lt;property id=&quot;20307&quot; value=&quot;320&quot;/&gt;&lt;/object&gt;&lt;object type=&quot;3&quot; unique_id=&quot;27228&quot;&gt;&lt;property id=&quot;20148&quot; value=&quot;5&quot;/&gt;&lt;property id=&quot;20300&quot; value=&quot;Slide 4 - &amp;quot;Poverty matters.&amp;quot;&quot;/&gt;&lt;property id=&quot;20307&quot; value=&quot;326&quot;/&gt;&lt;/object&gt;&lt;object type=&quot;3&quot; unique_id=&quot;27230&quot;&gt;&lt;property id=&quot;20148&quot; value=&quot;5&quot;/&gt;&lt;property id=&quot;20300&quot; value=&quot;Slide 9&quot;/&gt;&lt;property id=&quot;20307&quot; value=&quot;321&quot;/&gt;&lt;/object&gt;&lt;object type=&quot;3&quot; unique_id=&quot;27232&quot;&gt;&lt;property id=&quot;20148&quot; value=&quot;5&quot;/&gt;&lt;property id=&quot;20300&quot; value=&quot;Slide 29&quot;/&gt;&lt;property id=&quot;20307&quot; value=&quot;322&quot;/&gt;&lt;/object&gt;&lt;object type=&quot;3&quot; unique_id=&quot;27233&quot;&gt;&lt;property id=&quot;20148&quot; value=&quot;5&quot;/&gt;&lt;property id=&quot;20300&quot; value=&quot;Slide 34&quot;/&gt;&lt;property id=&quot;20307&quot; value=&quot;329&quot;/&gt;&lt;/object&gt;&lt;object type=&quot;3&quot; unique_id=&quot;27234&quot;&gt;&lt;property id=&quot;20148&quot; value=&quot;5&quot;/&gt;&lt;property id=&quot;20300&quot; value=&quot;Slide 40&quot;/&gt;&lt;property id=&quot;20307&quot; value=&quot;323&quot;/&gt;&lt;/object&gt;&lt;object type=&quot;3&quot; unique_id=&quot;27235&quot;&gt;&lt;property id=&quot;20148&quot; value=&quot;5&quot;/&gt;&lt;property id=&quot;20300&quot; value=&quot;Slide 41&quot;/&gt;&lt;property id=&quot;20307&quot; value=&quot;324&quot;/&gt;&lt;/object&gt;&lt;object type=&quot;3&quot; unique_id=&quot;27236&quot;&gt;&lt;property id=&quot;20148&quot; value=&quot;5&quot;/&gt;&lt;property id=&quot;20300&quot; value=&quot;Slide 42&quot;/&gt;&lt;property id=&quot;20307&quot; value=&quot;325&quot;/&gt;&lt;/object&gt;&lt;object type=&quot;3&quot; unique_id=&quot;27241&quot;&gt;&lt;property id=&quot;20148&quot; value=&quot;5&quot;/&gt;&lt;property id=&quot;20300&quot; value=&quot;Slide 5&quot;/&gt;&lt;property id=&quot;20307&quot; value=&quot;333&quot;/&gt;&lt;/object&gt;&lt;object type=&quot;3&quot; unique_id=&quot;30695&quot;&gt;&lt;property id=&quot;20148&quot; value=&quot;5&quot;/&gt;&lt;property id=&quot;20300&quot; value=&quot;Slide 8&quot;/&gt;&lt;property id=&quot;20307&quot; value=&quot;338&quot;/&gt;&lt;/object&gt;&lt;object type=&quot;3&quot; unique_id=&quot;31102&quot;&gt;&lt;property id=&quot;20148&quot; value=&quot;5&quot;/&gt;&lt;property id=&quot;20300&quot; value=&quot;Slide 10&quot;/&gt;&lt;property id=&quot;20307&quot; value=&quot;339&quot;/&gt;&lt;/object&gt;&lt;object type=&quot;3&quot; unique_id=&quot;31103&quot;&gt;&lt;property id=&quot;20148&quot; value=&quot;5&quot;/&gt;&lt;property id=&quot;20300&quot; value=&quot;Slide 12&quot;/&gt;&lt;property id=&quot;20307&quot; value=&quot;340&quot;/&gt;&lt;/object&gt;&lt;object type=&quot;3&quot; unique_id=&quot;31104&quot;&gt;&lt;property id=&quot;20148&quot; value=&quot;5&quot;/&gt;&lt;property id=&quot;20300&quot; value=&quot;Slide 14&quot;/&gt;&lt;property id=&quot;20307&quot; value=&quot;341&quot;/&gt;&lt;/object&gt;&lt;object type=&quot;3&quot; unique_id=&quot;31105&quot;&gt;&lt;property id=&quot;20148&quot; value=&quot;5&quot;/&gt;&lt;property id=&quot;20300&quot; value=&quot;Slide 17&quot;/&gt;&lt;property id=&quot;20307&quot; value=&quot;342&quot;/&gt;&lt;/object&gt;&lt;object type=&quot;3&quot; unique_id=&quot;31106&quot;&gt;&lt;property id=&quot;20148&quot; value=&quot;5&quot;/&gt;&lt;property id=&quot;20300&quot; value=&quot;Slide 19&quot;/&gt;&lt;property id=&quot;20307&quot; value=&quot;343&quot;/&gt;&lt;/object&gt;&lt;object type=&quot;3&quot; unique_id=&quot;31107&quot;&gt;&lt;property id=&quot;20148&quot; value=&quot;5&quot;/&gt;&lt;property id=&quot;20300&quot; value=&quot;Slide 21&quot;/&gt;&lt;property id=&quot;20307&quot; value=&quot;344&quot;/&gt;&lt;/object&gt;&lt;object type=&quot;3&quot; unique_id=&quot;31108&quot;&gt;&lt;property id=&quot;20148&quot; value=&quot;5&quot;/&gt;&lt;property id=&quot;20300&quot; value=&quot;Slide 23 - &amp;quot;Goal-Oriented Partnership Planning&amp;quot;&quot;/&gt;&lt;property id=&quot;20307&quot; value=&quot;345&quot;/&gt;&lt;/object&gt;&lt;/object&gt;&lt;object type=&quot;8&quot; unique_id=&quot;2718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4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2722</TotalTime>
  <Words>9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46_Default Design</vt:lpstr>
      <vt:lpstr>CHARTING:  EXPECTATIONS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Tammy H. Pawloski</dc:creator>
  <cp:lastModifiedBy>Tammy Pawloski</cp:lastModifiedBy>
  <cp:revision>149</cp:revision>
  <cp:lastPrinted>2016-05-31T16:11:18Z</cp:lastPrinted>
  <dcterms:created xsi:type="dcterms:W3CDTF">2006-08-16T00:00:00Z</dcterms:created>
  <dcterms:modified xsi:type="dcterms:W3CDTF">2020-06-17T17:24:22Z</dcterms:modified>
</cp:coreProperties>
</file>