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8" r:id="rId1"/>
  </p:sldMasterIdLst>
  <p:notesMasterIdLst>
    <p:notesMasterId r:id="rId5"/>
  </p:notesMasterIdLst>
  <p:sldIdLst>
    <p:sldId id="380" r:id="rId2"/>
    <p:sldId id="381" r:id="rId3"/>
    <p:sldId id="382" r:id="rId4"/>
  </p:sldIdLst>
  <p:sldSz cx="9144000" cy="6858000" type="screen4x3"/>
  <p:notesSz cx="7010400" cy="9296400"/>
  <p:custDataLst>
    <p:tags r:id="rId6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699FD"/>
    <a:srgbClr val="99CCFF"/>
    <a:srgbClr val="0000FF"/>
    <a:srgbClr val="003300"/>
    <a:srgbClr val="CC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9935" autoAdjust="0"/>
    <p:restoredTop sz="94660"/>
  </p:normalViewPr>
  <p:slideViewPr>
    <p:cSldViewPr>
      <p:cViewPr varScale="1">
        <p:scale>
          <a:sx n="62" d="100"/>
          <a:sy n="62" d="100"/>
        </p:scale>
        <p:origin x="692" y="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2" d="100"/>
        <a:sy n="62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gs" Target="tags/tag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9C0C5368-2C96-4D47-A4B6-AFB34B7BD501}" type="datetimeFigureOut">
              <a:rPr lang="en-US" smtClean="0"/>
              <a:t>6/17/2020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B7CCC080-B543-4FDD-B34C-94AB79DC5D2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12468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342900" indent="0" algn="ctr">
              <a:buNone/>
              <a:defRPr/>
            </a:lvl2pPr>
            <a:lvl3pPr marL="685800" indent="0" algn="ctr">
              <a:buNone/>
              <a:defRPr/>
            </a:lvl3pPr>
            <a:lvl4pPr marL="1028700" indent="0" algn="ctr">
              <a:buNone/>
              <a:defRPr/>
            </a:lvl4pPr>
            <a:lvl5pPr marL="1371600" indent="0" algn="ctr">
              <a:buNone/>
              <a:defRPr/>
            </a:lvl5pPr>
            <a:lvl6pPr marL="1714500" indent="0" algn="ctr">
              <a:buNone/>
              <a:defRPr/>
            </a:lvl6pPr>
            <a:lvl7pPr marL="2057400" indent="0" algn="ctr">
              <a:buNone/>
              <a:defRPr/>
            </a:lvl7pPr>
            <a:lvl8pPr marL="2400300" indent="0" algn="ctr">
              <a:buNone/>
              <a:defRPr/>
            </a:lvl8pPr>
            <a:lvl9pPr marL="27432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56EADA-C008-47E3-AB90-2CCC72045964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6/17/2020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C1CCE2-E5FA-4077-A498-24C213CC634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23981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19A081-1C22-4AA6-AFA9-5B43A10EF547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6/17/2020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46E882-AF8F-4D3D-BF21-91136F68ECA9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47805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F81FA4-B7BA-44EB-A0A0-A794F69CD740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6/17/2020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597191-B4CF-44E3-AA25-1F3F30692E8C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80933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5396D8-0313-4816-9443-0DBFDD767F02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6/17/2020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6C6898-A5DB-475E-8445-CC22676D737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11538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90"/>
            <a:ext cx="40386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D18FED-EACB-4E8D-A33C-3E95DA036BA5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6/17/2020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6EAA33-E768-46DF-B2FC-AB704615787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145751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DCD50F-FAE1-4C18-9583-3C1ED47FD02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46402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4D38C2-C26A-46C8-8818-D0076EAC23E7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6/17/2020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D103BD-0C31-46CE-9BD1-092D7E2453FC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02364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5C123C-CBBC-4282-88F4-5A8CF36A068B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6/17/2020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C07BB1-9284-45E7-B678-71210C932B3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99903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2C9BEE-946E-4933-95CE-1F5E12014256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6/17/2020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FE69BF-5365-466E-9D7F-4008318720A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26802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70D9CD-6B7F-4A28-9331-3E209980C0B7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6/17/2020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377616-4D23-45D4-A1B3-C709B5F848B0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2192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A55318-8D0C-4017-B1F9-89E8ADD0B901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6/17/2020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F804D7-48F6-49D6-8A16-2210C4CAE224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97256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550B63-929D-4982-8E1F-2FD15BEB648C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6/17/2020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7DE18D-99C2-4043-B28E-9BC1138B0AF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32714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175296-CC5C-428C-A8B7-9918E502FC5D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6/17/2020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E41316-098F-4823-9C9A-0DF2119CE53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08483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1D0E7F-B8C2-4D5F-8930-7FBC9B2C7994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6/17/2020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10508E-87A3-41DA-9224-E6DE7BCB823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761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2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5872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5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1072087-2E27-4194-9BBE-07C0022C1695}" type="datetimeFigureOut">
              <a:rPr 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6/17/2020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5872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5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5872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5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FACAAA7-79DB-4DFA-8853-5276C9D842CF}" type="slidenum">
              <a:rPr 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09005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700" r:id="rId2"/>
    <p:sldLayoutId id="2147483701" r:id="rId3"/>
    <p:sldLayoutId id="2147483702" r:id="rId4"/>
    <p:sldLayoutId id="2147483703" r:id="rId5"/>
    <p:sldLayoutId id="2147483704" r:id="rId6"/>
    <p:sldLayoutId id="2147483705" r:id="rId7"/>
    <p:sldLayoutId id="2147483706" r:id="rId8"/>
    <p:sldLayoutId id="2147483707" r:id="rId9"/>
    <p:sldLayoutId id="2147483708" r:id="rId10"/>
    <p:sldLayoutId id="2147483709" r:id="rId11"/>
    <p:sldLayoutId id="2147483710" r:id="rId12"/>
    <p:sldLayoutId id="2147483711" r:id="rId13"/>
    <p:sldLayoutId id="2147483712" r:id="rId14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" charset="0"/>
        </a:defRPr>
      </a:lvl5pPr>
      <a:lvl6pPr marL="342900" algn="ctr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" charset="0"/>
        </a:defRPr>
      </a:lvl6pPr>
      <a:lvl7pPr marL="685800" algn="ctr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" charset="0"/>
        </a:defRPr>
      </a:lvl7pPr>
      <a:lvl8pPr marL="1028700" algn="ctr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" charset="0"/>
        </a:defRPr>
      </a:lvl8pPr>
      <a:lvl9pPr marL="1371600" algn="ctr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" charset="0"/>
        </a:defRPr>
      </a:lvl9pPr>
    </p:titleStyle>
    <p:bodyStyle>
      <a:lvl1pPr marL="257175" indent="-257175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0" fontAlgn="base" hangingPunct="0">
        <a:spcBef>
          <a:spcPct val="20000"/>
        </a:spcBef>
        <a:spcAft>
          <a:spcPct val="0"/>
        </a:spcAft>
        <a:buChar char="–"/>
        <a:defRPr sz="2100">
          <a:solidFill>
            <a:schemeClr val="tx1"/>
          </a:solidFill>
          <a:latin typeface="+mn-lt"/>
        </a:defRPr>
      </a:lvl2pPr>
      <a:lvl3pPr marL="857250" indent="-171450" algn="l" rtl="0" eaLnBrk="0" fontAlgn="base" hangingPunct="0">
        <a:spcBef>
          <a:spcPct val="20000"/>
        </a:spcBef>
        <a:spcAft>
          <a:spcPct val="0"/>
        </a:spcAft>
        <a:buChar char="•"/>
        <a:defRPr sz="1800">
          <a:solidFill>
            <a:schemeClr val="tx1"/>
          </a:solidFill>
          <a:latin typeface="+mn-lt"/>
        </a:defRPr>
      </a:lvl3pPr>
      <a:lvl4pPr marL="1200150" indent="-171450" algn="l" rtl="0" eaLnBrk="0" fontAlgn="base" hangingPunct="0">
        <a:spcBef>
          <a:spcPct val="20000"/>
        </a:spcBef>
        <a:spcAft>
          <a:spcPct val="0"/>
        </a:spcAft>
        <a:buChar char="–"/>
        <a:defRPr sz="1500">
          <a:solidFill>
            <a:schemeClr val="tx1"/>
          </a:solidFill>
          <a:latin typeface="+mn-lt"/>
        </a:defRPr>
      </a:lvl4pPr>
      <a:lvl5pPr marL="1543050" indent="-171450" algn="l" rtl="0" eaLnBrk="0" fontAlgn="base" hangingPunct="0">
        <a:spcBef>
          <a:spcPct val="20000"/>
        </a:spcBef>
        <a:spcAft>
          <a:spcPct val="0"/>
        </a:spcAft>
        <a:buChar char="»"/>
        <a:defRPr sz="1500">
          <a:solidFill>
            <a:schemeClr val="tx1"/>
          </a:solidFill>
          <a:latin typeface="+mn-lt"/>
        </a:defRPr>
      </a:lvl5pPr>
      <a:lvl6pPr marL="1885950" indent="-171450" algn="l" rtl="0" fontAlgn="base">
        <a:spcBef>
          <a:spcPct val="20000"/>
        </a:spcBef>
        <a:spcAft>
          <a:spcPct val="0"/>
        </a:spcAft>
        <a:buChar char="»"/>
        <a:defRPr sz="1500">
          <a:solidFill>
            <a:schemeClr val="tx1"/>
          </a:solidFill>
          <a:latin typeface="+mn-lt"/>
        </a:defRPr>
      </a:lvl6pPr>
      <a:lvl7pPr marL="2228850" indent="-171450" algn="l" rtl="0" fontAlgn="base">
        <a:spcBef>
          <a:spcPct val="20000"/>
        </a:spcBef>
        <a:spcAft>
          <a:spcPct val="0"/>
        </a:spcAft>
        <a:buChar char="»"/>
        <a:defRPr sz="1500">
          <a:solidFill>
            <a:schemeClr val="tx1"/>
          </a:solidFill>
          <a:latin typeface="+mn-lt"/>
        </a:defRPr>
      </a:lvl7pPr>
      <a:lvl8pPr marL="2571750" indent="-171450" algn="l" rtl="0" fontAlgn="base">
        <a:spcBef>
          <a:spcPct val="20000"/>
        </a:spcBef>
        <a:spcAft>
          <a:spcPct val="0"/>
        </a:spcAft>
        <a:buChar char="»"/>
        <a:defRPr sz="1500">
          <a:solidFill>
            <a:schemeClr val="tx1"/>
          </a:solidFill>
          <a:latin typeface="+mn-lt"/>
        </a:defRPr>
      </a:lvl8pPr>
      <a:lvl9pPr marL="2914650" indent="-171450" algn="l" rtl="0" fontAlgn="base">
        <a:spcBef>
          <a:spcPct val="20000"/>
        </a:spcBef>
        <a:spcAft>
          <a:spcPct val="0"/>
        </a:spcAft>
        <a:buChar char="»"/>
        <a:defRPr sz="15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609600"/>
            <a:ext cx="9064006" cy="62484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0320"/>
            <a:ext cx="9144000" cy="741680"/>
          </a:xfrm>
          <a:solidFill>
            <a:srgbClr val="99CCFF"/>
          </a:solidFill>
        </p:spPr>
        <p:txBody>
          <a:bodyPr/>
          <a:lstStyle/>
          <a:p>
            <a:r>
              <a:rPr lang="en-US" b="1" dirty="0"/>
              <a:t>CHARTING:  EXPECTATIONS</a:t>
            </a:r>
          </a:p>
        </p:txBody>
      </p:sp>
    </p:spTree>
    <p:extLst>
      <p:ext uri="{BB962C8B-B14F-4D97-AF65-F5344CB8AC3E}">
        <p14:creationId xmlns:p14="http://schemas.microsoft.com/office/powerpoint/2010/main" val="30315478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/>
          <a:srcRect l="920" t="3069" r="46189" b="40934"/>
          <a:stretch/>
        </p:blipFill>
        <p:spPr>
          <a:xfrm>
            <a:off x="0" y="762000"/>
            <a:ext cx="9143999" cy="6096000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 bwMode="auto">
          <a:xfrm>
            <a:off x="0" y="20320"/>
            <a:ext cx="9144000" cy="741680"/>
          </a:xfrm>
          <a:prstGeom prst="rect">
            <a:avLst/>
          </a:prstGeom>
          <a:solidFill>
            <a:srgbClr val="99CC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2"/>
                </a:solidFill>
                <a:latin typeface="Arial" charset="0"/>
              </a:defRPr>
            </a:lvl5pPr>
            <a:lvl6pPr marL="342900" algn="ctr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2"/>
                </a:solidFill>
                <a:latin typeface="Arial" charset="0"/>
              </a:defRPr>
            </a:lvl6pPr>
            <a:lvl7pPr marL="685800" algn="ctr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2"/>
                </a:solidFill>
                <a:latin typeface="Arial" charset="0"/>
              </a:defRPr>
            </a:lvl7pPr>
            <a:lvl8pPr marL="1028700" algn="ctr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2"/>
                </a:solidFill>
                <a:latin typeface="Arial" charset="0"/>
              </a:defRPr>
            </a:lvl8pPr>
            <a:lvl9pPr marL="1371600" algn="ctr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en-US" b="1" kern="0" dirty="0">
                <a:solidFill>
                  <a:srgbClr val="000000"/>
                </a:solidFill>
              </a:rPr>
              <a:t>CHARTING:  EXPECTATIONS</a:t>
            </a:r>
          </a:p>
        </p:txBody>
      </p:sp>
    </p:spTree>
    <p:extLst>
      <p:ext uri="{BB962C8B-B14F-4D97-AF65-F5344CB8AC3E}">
        <p14:creationId xmlns:p14="http://schemas.microsoft.com/office/powerpoint/2010/main" val="38200002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53410" t="2411" r="1190" b="35368"/>
          <a:stretch/>
        </p:blipFill>
        <p:spPr>
          <a:xfrm>
            <a:off x="2239622" y="762000"/>
            <a:ext cx="6904377" cy="60960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/>
          <a:srcRect l="975" t="2411" r="85682" b="35368"/>
          <a:stretch/>
        </p:blipFill>
        <p:spPr>
          <a:xfrm>
            <a:off x="0" y="762000"/>
            <a:ext cx="2239622" cy="6096000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 bwMode="auto">
          <a:xfrm>
            <a:off x="0" y="20320"/>
            <a:ext cx="9144000" cy="741680"/>
          </a:xfrm>
          <a:prstGeom prst="rect">
            <a:avLst/>
          </a:prstGeom>
          <a:solidFill>
            <a:srgbClr val="99CC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2"/>
                </a:solidFill>
                <a:latin typeface="Arial" charset="0"/>
              </a:defRPr>
            </a:lvl5pPr>
            <a:lvl6pPr marL="342900" algn="ctr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2"/>
                </a:solidFill>
                <a:latin typeface="Arial" charset="0"/>
              </a:defRPr>
            </a:lvl6pPr>
            <a:lvl7pPr marL="685800" algn="ctr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2"/>
                </a:solidFill>
                <a:latin typeface="Arial" charset="0"/>
              </a:defRPr>
            </a:lvl7pPr>
            <a:lvl8pPr marL="1028700" algn="ctr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2"/>
                </a:solidFill>
                <a:latin typeface="Arial" charset="0"/>
              </a:defRPr>
            </a:lvl8pPr>
            <a:lvl9pPr marL="1371600" algn="ctr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en-US" b="1" kern="0" dirty="0">
                <a:solidFill>
                  <a:srgbClr val="000000"/>
                </a:solidFill>
              </a:rPr>
              <a:t>CHARTING:  EXPECTATIONS</a:t>
            </a:r>
          </a:p>
        </p:txBody>
      </p:sp>
    </p:spTree>
    <p:extLst>
      <p:ext uri="{BB962C8B-B14F-4D97-AF65-F5344CB8AC3E}">
        <p14:creationId xmlns:p14="http://schemas.microsoft.com/office/powerpoint/2010/main" val="300845506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10.0&quot;&gt;&lt;object type=&quot;1&quot; unique_id=&quot;10001&quot;&gt;&lt;object type=&quot;2&quot; unique_id=&quot;27110&quot;&gt;&lt;object type=&quot;3&quot; unique_id=&quot;27111&quot;&gt;&lt;property id=&quot;20148&quot; value=&quot;5&quot;/&gt;&lt;property id=&quot;20300&quot; value=&quot;Slide 1&quot;/&gt;&lt;property id=&quot;20307&quot; value=&quot;313&quot;/&gt;&lt;/object&gt;&lt;object type=&quot;3&quot; unique_id=&quot;27112&quot;&gt;&lt;property id=&quot;20148&quot; value=&quot;5&quot;/&gt;&lt;property id=&quot;20300&quot; value=&quot;Slide 3 - &amp;quot;What Matters Most?&amp;quot;&quot;/&gt;&lt;property id=&quot;20307&quot; value=&quot;259&quot;/&gt;&lt;/object&gt;&lt;object type=&quot;3&quot; unique_id=&quot;27113&quot;&gt;&lt;property id=&quot;20148&quot; value=&quot;5&quot;/&gt;&lt;property id=&quot;20300&quot; value=&quot;Slide 6&quot;/&gt;&lt;property id=&quot;20307&quot; value=&quot;271&quot;/&gt;&lt;/object&gt;&lt;object type=&quot;3&quot; unique_id=&quot;27114&quot;&gt;&lt;property id=&quot;20148&quot; value=&quot;5&quot;/&gt;&lt;property id=&quot;20300&quot; value=&quot;Slide 7&quot;/&gt;&lt;property id=&quot;20307&quot; value=&quot;284&quot;/&gt;&lt;/object&gt;&lt;object type=&quot;3&quot; unique_id=&quot;27116&quot;&gt;&lt;property id=&quot;20148&quot; value=&quot;5&quot;/&gt;&lt;property id=&quot;20300&quot; value=&quot;Slide 11&quot;/&gt;&lt;property id=&quot;20307&quot; value=&quot;290&quot;/&gt;&lt;/object&gt;&lt;object type=&quot;3&quot; unique_id=&quot;27117&quot;&gt;&lt;property id=&quot;20148&quot; value=&quot;5&quot;/&gt;&lt;property id=&quot;20300&quot; value=&quot;Slide 13&quot;/&gt;&lt;property id=&quot;20307&quot; value=&quot;291&quot;/&gt;&lt;/object&gt;&lt;object type=&quot;3&quot; unique_id=&quot;27118&quot;&gt;&lt;property id=&quot;20148&quot; value=&quot;5&quot;/&gt;&lt;property id=&quot;20300&quot; value=&quot;Slide 15&quot;/&gt;&lt;property id=&quot;20307&quot; value=&quot;292&quot;/&gt;&lt;/object&gt;&lt;object type=&quot;3&quot; unique_id=&quot;27119&quot;&gt;&lt;property id=&quot;20148&quot; value=&quot;5&quot;/&gt;&lt;property id=&quot;20300&quot; value=&quot;Slide 16&quot;/&gt;&lt;property id=&quot;20307&quot; value=&quot;294&quot;/&gt;&lt;/object&gt;&lt;object type=&quot;3&quot; unique_id=&quot;27120&quot;&gt;&lt;property id=&quot;20148&quot; value=&quot;5&quot;/&gt;&lt;property id=&quot;20300&quot; value=&quot;Slide 18&quot;/&gt;&lt;property id=&quot;20307&quot; value=&quot;293&quot;/&gt;&lt;/object&gt;&lt;object type=&quot;3&quot; unique_id=&quot;27121&quot;&gt;&lt;property id=&quot;20148&quot; value=&quot;5&quot;/&gt;&lt;property id=&quot;20300&quot; value=&quot;Slide 20&quot;/&gt;&lt;property id=&quot;20307&quot; value=&quot;296&quot;/&gt;&lt;/object&gt;&lt;object type=&quot;3&quot; unique_id=&quot;27122&quot;&gt;&lt;property id=&quot;20148&quot; value=&quot;5&quot;/&gt;&lt;property id=&quot;20300&quot; value=&quot;Slide 22&quot;/&gt;&lt;property id=&quot;20307&quot; value=&quot;295&quot;/&gt;&lt;/object&gt;&lt;object type=&quot;3&quot; unique_id=&quot;27123&quot;&gt;&lt;property id=&quot;20148&quot; value=&quot;5&quot;/&gt;&lt;property id=&quot;20300&quot; value=&quot;Slide 24&quot;/&gt;&lt;property id=&quot;20307&quot; value=&quot;297&quot;/&gt;&lt;/object&gt;&lt;object type=&quot;3&quot; unique_id=&quot;27124&quot;&gt;&lt;property id=&quot;20148&quot; value=&quot;5&quot;/&gt;&lt;property id=&quot;20300&quot; value=&quot;Slide 25&quot;/&gt;&lt;property id=&quot;20307&quot; value=&quot;298&quot;/&gt;&lt;/object&gt;&lt;object type=&quot;3&quot; unique_id=&quot;27125&quot;&gt;&lt;property id=&quot;20148&quot; value=&quot;5&quot;/&gt;&lt;property id=&quot;20300&quot; value=&quot;Slide 26&quot;/&gt;&lt;property id=&quot;20307&quot; value=&quot;299&quot;/&gt;&lt;/object&gt;&lt;object type=&quot;3&quot; unique_id=&quot;27126&quot;&gt;&lt;property id=&quot;20148&quot; value=&quot;5&quot;/&gt;&lt;property id=&quot;20300&quot; value=&quot;Slide 27&quot;/&gt;&lt;property id=&quot;20307&quot; value=&quot;300&quot;/&gt;&lt;/object&gt;&lt;object type=&quot;3&quot; unique_id=&quot;27127&quot;&gt;&lt;property id=&quot;20148&quot; value=&quot;5&quot;/&gt;&lt;property id=&quot;20300&quot; value=&quot;Slide 28&quot;/&gt;&lt;property id=&quot;20307&quot; value=&quot;301&quot;/&gt;&lt;/object&gt;&lt;object type=&quot;3&quot; unique_id=&quot;27128&quot;&gt;&lt;property id=&quot;20148&quot; value=&quot;5&quot;/&gt;&lt;property id=&quot;20300&quot; value=&quot;Slide 30&quot;/&gt;&lt;property id=&quot;20307&quot; value=&quot;302&quot;/&gt;&lt;/object&gt;&lt;object type=&quot;3&quot; unique_id=&quot;27129&quot;&gt;&lt;property id=&quot;20148&quot; value=&quot;5&quot;/&gt;&lt;property id=&quot;20300&quot; value=&quot;Slide 31&quot;/&gt;&lt;property id=&quot;20307&quot; value=&quot;303&quot;/&gt;&lt;/object&gt;&lt;object type=&quot;3&quot; unique_id=&quot;27131&quot;&gt;&lt;property id=&quot;20148&quot; value=&quot;5&quot;/&gt;&lt;property id=&quot;20300&quot; value=&quot;Slide 32&quot;/&gt;&lt;property id=&quot;20307&quot; value=&quot;304&quot;/&gt;&lt;/object&gt;&lt;object type=&quot;3&quot; unique_id=&quot;27132&quot;&gt;&lt;property id=&quot;20148&quot; value=&quot;5&quot;/&gt;&lt;property id=&quot;20300&quot; value=&quot;Slide 33&quot;/&gt;&lt;property id=&quot;20307&quot; value=&quot;312&quot;/&gt;&lt;/object&gt;&lt;object type=&quot;3&quot; unique_id=&quot;27133&quot;&gt;&lt;property id=&quot;20148&quot; value=&quot;5&quot;/&gt;&lt;property id=&quot;20300&quot; value=&quot;Slide 36&quot;/&gt;&lt;property id=&quot;20307&quot; value=&quot;307&quot;/&gt;&lt;/object&gt;&lt;object type=&quot;3&quot; unique_id=&quot;27134&quot;&gt;&lt;property id=&quot;20148&quot; value=&quot;5&quot;/&gt;&lt;property id=&quot;20300&quot; value=&quot;Slide 37&quot;/&gt;&lt;property id=&quot;20307&quot; value=&quot;306&quot;/&gt;&lt;/object&gt;&lt;object type=&quot;3&quot; unique_id=&quot;27135&quot;&gt;&lt;property id=&quot;20148&quot; value=&quot;5&quot;/&gt;&lt;property id=&quot;20300&quot; value=&quot;Slide 38&quot;/&gt;&lt;property id=&quot;20307&quot; value=&quot;308&quot;/&gt;&lt;/object&gt;&lt;object type=&quot;3&quot; unique_id=&quot;27136&quot;&gt;&lt;property id=&quot;20148&quot; value=&quot;5&quot;/&gt;&lt;property id=&quot;20300&quot; value=&quot;Slide 35&quot;/&gt;&lt;property id=&quot;20307&quot; value=&quot;309&quot;/&gt;&lt;/object&gt;&lt;object type=&quot;3&quot; unique_id=&quot;27137&quot;&gt;&lt;property id=&quot;20148&quot; value=&quot;5&quot;/&gt;&lt;property id=&quot;20300&quot; value=&quot;Slide 43&quot;/&gt;&lt;property id=&quot;20307&quot; value=&quot;310&quot;/&gt;&lt;/object&gt;&lt;object type=&quot;3&quot; unique_id=&quot;27139&quot;&gt;&lt;property id=&quot;20148&quot; value=&quot;5&quot;/&gt;&lt;property id=&quot;20300&quot; value=&quot;Slide 44&quot;/&gt;&lt;property id=&quot;20307&quot; value=&quot;266&quot;/&gt;&lt;/object&gt;&lt;object type=&quot;3&quot; unique_id=&quot;27140&quot;&gt;&lt;property id=&quot;20148&quot; value=&quot;5&quot;/&gt;&lt;property id=&quot;20300&quot; value=&quot;Slide 45 - &amp;quot;Action Research:  &amp;quot;&quot;/&gt;&lt;property id=&quot;20307&quot; value=&quot;267&quot;/&gt;&lt;/object&gt;&lt;object type=&quot;3&quot; unique_id=&quot;27141&quot;&gt;&lt;property id=&quot;20148&quot; value=&quot;5&quot;/&gt;&lt;property id=&quot;20300&quot; value=&quot;Slide 46&quot;/&gt;&lt;property id=&quot;20307&quot; value=&quot;263&quot;/&gt;&lt;/object&gt;&lt;object type=&quot;3&quot; unique_id=&quot;27143&quot;&gt;&lt;property id=&quot;20148&quot; value=&quot;5&quot;/&gt;&lt;property id=&quot;20300&quot; value=&quot;Slide 2 - &amp;quot;RESOURCES&amp;quot;&quot;/&gt;&lt;property id=&quot;20307&quot; value=&quot;261&quot;/&gt;&lt;/object&gt;&lt;object type=&quot;3&quot; unique_id=&quot;27217&quot;&gt;&lt;property id=&quot;20148&quot; value=&quot;5&quot;/&gt;&lt;property id=&quot;20300&quot; value=&quot;Slide 39&quot;/&gt;&lt;property id=&quot;20307&quot; value=&quot;314&quot;/&gt;&lt;/object&gt;&lt;object type=&quot;3&quot; unique_id=&quot;27223&quot;&gt;&lt;property id=&quot;20148&quot; value=&quot;5&quot;/&gt;&lt;property id=&quot;20300&quot; value=&quot;Slide 47&quot;/&gt;&lt;property id=&quot;20307&quot; value=&quot;317&quot;/&gt;&lt;/object&gt;&lt;object type=&quot;3&quot; unique_id=&quot;27224&quot;&gt;&lt;property id=&quot;20148&quot; value=&quot;5&quot;/&gt;&lt;property id=&quot;20300&quot; value=&quot;Slide 48&quot;/&gt;&lt;property id=&quot;20307&quot; value=&quot;318&quot;/&gt;&lt;/object&gt;&lt;object type=&quot;3&quot; unique_id=&quot;27225&quot;&gt;&lt;property id=&quot;20148&quot; value=&quot;5&quot;/&gt;&lt;property id=&quot;20300&quot; value=&quot;Slide 49&quot;/&gt;&lt;property id=&quot;20307&quot; value=&quot;319&quot;/&gt;&lt;/object&gt;&lt;object type=&quot;3&quot; unique_id=&quot;27226&quot;&gt;&lt;property id=&quot;20148&quot; value=&quot;5&quot;/&gt;&lt;property id=&quot;20300&quot; value=&quot;Slide 50&quot;/&gt;&lt;property id=&quot;20307&quot; value=&quot;320&quot;/&gt;&lt;/object&gt;&lt;object type=&quot;3&quot; unique_id=&quot;27228&quot;&gt;&lt;property id=&quot;20148&quot; value=&quot;5&quot;/&gt;&lt;property id=&quot;20300&quot; value=&quot;Slide 4 - &amp;quot;Poverty matters.&amp;quot;&quot;/&gt;&lt;property id=&quot;20307&quot; value=&quot;326&quot;/&gt;&lt;/object&gt;&lt;object type=&quot;3&quot; unique_id=&quot;27230&quot;&gt;&lt;property id=&quot;20148&quot; value=&quot;5&quot;/&gt;&lt;property id=&quot;20300&quot; value=&quot;Slide 9&quot;/&gt;&lt;property id=&quot;20307&quot; value=&quot;321&quot;/&gt;&lt;/object&gt;&lt;object type=&quot;3&quot; unique_id=&quot;27232&quot;&gt;&lt;property id=&quot;20148&quot; value=&quot;5&quot;/&gt;&lt;property id=&quot;20300&quot; value=&quot;Slide 29&quot;/&gt;&lt;property id=&quot;20307&quot; value=&quot;322&quot;/&gt;&lt;/object&gt;&lt;object type=&quot;3&quot; unique_id=&quot;27233&quot;&gt;&lt;property id=&quot;20148&quot; value=&quot;5&quot;/&gt;&lt;property id=&quot;20300&quot; value=&quot;Slide 34&quot;/&gt;&lt;property id=&quot;20307&quot; value=&quot;329&quot;/&gt;&lt;/object&gt;&lt;object type=&quot;3&quot; unique_id=&quot;27234&quot;&gt;&lt;property id=&quot;20148&quot; value=&quot;5&quot;/&gt;&lt;property id=&quot;20300&quot; value=&quot;Slide 40&quot;/&gt;&lt;property id=&quot;20307&quot; value=&quot;323&quot;/&gt;&lt;/object&gt;&lt;object type=&quot;3&quot; unique_id=&quot;27235&quot;&gt;&lt;property id=&quot;20148&quot; value=&quot;5&quot;/&gt;&lt;property id=&quot;20300&quot; value=&quot;Slide 41&quot;/&gt;&lt;property id=&quot;20307&quot; value=&quot;324&quot;/&gt;&lt;/object&gt;&lt;object type=&quot;3&quot; unique_id=&quot;27236&quot;&gt;&lt;property id=&quot;20148&quot; value=&quot;5&quot;/&gt;&lt;property id=&quot;20300&quot; value=&quot;Slide 42&quot;/&gt;&lt;property id=&quot;20307&quot; value=&quot;325&quot;/&gt;&lt;/object&gt;&lt;object type=&quot;3&quot; unique_id=&quot;27241&quot;&gt;&lt;property id=&quot;20148&quot; value=&quot;5&quot;/&gt;&lt;property id=&quot;20300&quot; value=&quot;Slide 5&quot;/&gt;&lt;property id=&quot;20307&quot; value=&quot;333&quot;/&gt;&lt;/object&gt;&lt;object type=&quot;3&quot; unique_id=&quot;30695&quot;&gt;&lt;property id=&quot;20148&quot; value=&quot;5&quot;/&gt;&lt;property id=&quot;20300&quot; value=&quot;Slide 8&quot;/&gt;&lt;property id=&quot;20307&quot; value=&quot;338&quot;/&gt;&lt;/object&gt;&lt;object type=&quot;3&quot; unique_id=&quot;31102&quot;&gt;&lt;property id=&quot;20148&quot; value=&quot;5&quot;/&gt;&lt;property id=&quot;20300&quot; value=&quot;Slide 10&quot;/&gt;&lt;property id=&quot;20307&quot; value=&quot;339&quot;/&gt;&lt;/object&gt;&lt;object type=&quot;3&quot; unique_id=&quot;31103&quot;&gt;&lt;property id=&quot;20148&quot; value=&quot;5&quot;/&gt;&lt;property id=&quot;20300&quot; value=&quot;Slide 12&quot;/&gt;&lt;property id=&quot;20307&quot; value=&quot;340&quot;/&gt;&lt;/object&gt;&lt;object type=&quot;3&quot; unique_id=&quot;31104&quot;&gt;&lt;property id=&quot;20148&quot; value=&quot;5&quot;/&gt;&lt;property id=&quot;20300&quot; value=&quot;Slide 14&quot;/&gt;&lt;property id=&quot;20307&quot; value=&quot;341&quot;/&gt;&lt;/object&gt;&lt;object type=&quot;3&quot; unique_id=&quot;31105&quot;&gt;&lt;property id=&quot;20148&quot; value=&quot;5&quot;/&gt;&lt;property id=&quot;20300&quot; value=&quot;Slide 17&quot;/&gt;&lt;property id=&quot;20307&quot; value=&quot;342&quot;/&gt;&lt;/object&gt;&lt;object type=&quot;3&quot; unique_id=&quot;31106&quot;&gt;&lt;property id=&quot;20148&quot; value=&quot;5&quot;/&gt;&lt;property id=&quot;20300&quot; value=&quot;Slide 19&quot;/&gt;&lt;property id=&quot;20307&quot; value=&quot;343&quot;/&gt;&lt;/object&gt;&lt;object type=&quot;3&quot; unique_id=&quot;31107&quot;&gt;&lt;property id=&quot;20148&quot; value=&quot;5&quot;/&gt;&lt;property id=&quot;20300&quot; value=&quot;Slide 21&quot;/&gt;&lt;property id=&quot;20307&quot; value=&quot;344&quot;/&gt;&lt;/object&gt;&lt;object type=&quot;3&quot; unique_id=&quot;31108&quot;&gt;&lt;property id=&quot;20148&quot; value=&quot;5&quot;/&gt;&lt;property id=&quot;20300&quot; value=&quot;Slide 23 - &amp;quot;Goal-Oriented Partnership Planning&amp;quot;&quot;/&gt;&lt;property id=&quot;20307&quot; value=&quot;345&quot;/&gt;&lt;/object&gt;&lt;/object&gt;&lt;object type=&quot;8&quot; unique_id=&quot;27180&quot;&gt;&lt;/object&gt;&lt;/object&gt;&lt;/database&gt;"/>
  <p:tag name="SECTOMILLISECCONVERTED" val="1"/>
</p:tagLst>
</file>

<file path=ppt/theme/theme1.xml><?xml version="1.0" encoding="utf-8"?>
<a:theme xmlns:a="http://schemas.openxmlformats.org/drawingml/2006/main" name="46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2722</TotalTime>
  <Words>9</Words>
  <Application>Microsoft Office PowerPoint</Application>
  <PresentationFormat>On-screen Show (4:3)</PresentationFormat>
  <Paragraphs>3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Calibri</vt:lpstr>
      <vt:lpstr>46_Default Design</vt:lpstr>
      <vt:lpstr>CHARTING:  EXPECTATIONS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Tammy H. Pawloski</dc:creator>
  <cp:lastModifiedBy>Tammy Pawloski</cp:lastModifiedBy>
  <cp:revision>149</cp:revision>
  <cp:lastPrinted>2016-05-31T16:11:18Z</cp:lastPrinted>
  <dcterms:created xsi:type="dcterms:W3CDTF">2006-08-16T00:00:00Z</dcterms:created>
  <dcterms:modified xsi:type="dcterms:W3CDTF">2020-06-17T17:24:22Z</dcterms:modified>
</cp:coreProperties>
</file>