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3"/>
  </p:notesMasterIdLst>
  <p:sldIdLst>
    <p:sldId id="59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CC"/>
    <a:srgbClr val="CCFF33"/>
    <a:srgbClr val="CC99FF"/>
    <a:srgbClr val="CCFFCC"/>
    <a:srgbClr val="CCFFFF"/>
    <a:srgbClr val="CCECFF"/>
    <a:srgbClr val="FFCCCC"/>
    <a:srgbClr val="00FFC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35" d="100"/>
          <a:sy n="35" d="100"/>
        </p:scale>
        <p:origin x="1332" y="6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DFB83-E937-4700-BC49-E0379727AA01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0D41-A836-4D42-8BA7-4EBCF4853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0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533-3818-4F99-B0FF-4B35A0C67F38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04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DAA9-FAC5-4E15-89E0-430AC14B0F16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9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CCE28-F443-469F-89F0-31D437E818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99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0B66-9B77-4258-9DA6-C7E97D47958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69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1DFC-AB6A-465B-8A2D-88E5D1D697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2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C35B-D25D-4E55-9BD8-6DDA84E1628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5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B2E92-8221-4264-8254-90589387CFD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0A4D3-AAD6-4E9C-8724-4A7682E2692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68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6F50F-DAA1-4898-BAF2-F24A984D241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5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1D861-3C35-412D-89F3-B546316B9D2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4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8ED-B182-44DF-9500-AC5F8B544D0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8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0DFF8-1DBE-4431-825E-B5A3D0B21D1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9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E5CD-F915-47D6-A03F-5494FEDE122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7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5CAFF7-EE72-496D-AA3E-B9F52A4B5ECA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7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371600"/>
            <a:ext cx="914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198" y="685800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/>
              <a:t>Tally</a:t>
            </a:r>
            <a:r>
              <a:rPr lang="en-US" sz="900" dirty="0"/>
              <a:t> each time you provide </a:t>
            </a:r>
            <a:r>
              <a:rPr lang="en-US" sz="900" u="sng" dirty="0"/>
              <a:t>any level of coaching </a:t>
            </a:r>
            <a:r>
              <a:rPr lang="en-US" sz="900" dirty="0"/>
              <a:t>related to the impact of </a:t>
            </a:r>
            <a:r>
              <a:rPr lang="en-US" sz="900" b="1" u="sng" dirty="0"/>
              <a:t>HOLDING HIGH EXPECTATIONS </a:t>
            </a:r>
            <a:r>
              <a:rPr lang="en-US" sz="900" dirty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/>
              <a:t>Circle any tally </a:t>
            </a:r>
            <a:r>
              <a:rPr lang="en-US" sz="900" dirty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, Ph.D.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22302" y="0"/>
            <a:ext cx="9144000" cy="685800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800" b="1" kern="0" dirty="0">
                <a:solidFill>
                  <a:srgbClr val="000000"/>
                </a:solidFill>
              </a:rPr>
              <a:t>Charting Leadership: HIGH EXPECTATIONS</a:t>
            </a:r>
          </a:p>
        </p:txBody>
      </p:sp>
    </p:spTree>
    <p:extLst>
      <p:ext uri="{BB962C8B-B14F-4D97-AF65-F5344CB8AC3E}">
        <p14:creationId xmlns:p14="http://schemas.microsoft.com/office/powerpoint/2010/main" val="2343989631"/>
      </p:ext>
    </p:extLst>
  </p:cSld>
  <p:clrMapOvr>
    <a:masterClrMapping/>
  </p:clrMapOvr>
</p:sld>
</file>

<file path=ppt/theme/theme1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95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25_Default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21</cp:revision>
  <dcterms:created xsi:type="dcterms:W3CDTF">2006-08-16T00:00:00Z</dcterms:created>
  <dcterms:modified xsi:type="dcterms:W3CDTF">2020-06-17T14:46:53Z</dcterms:modified>
</cp:coreProperties>
</file>