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"/>
  </p:notesMasterIdLst>
  <p:sldIdLst>
    <p:sldId id="58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FF33"/>
    <a:srgbClr val="CC99FF"/>
    <a:srgbClr val="CCFFCC"/>
    <a:srgbClr val="CCFFFF"/>
    <a:srgbClr val="CCECFF"/>
    <a:srgbClr val="FFCCCC"/>
    <a:srgbClr val="00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FB83-E937-4700-BC49-E0379727AA0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0D41-A836-4D42-8BA7-4EBCF485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702998"/>
            <a:ext cx="9144000" cy="500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0" y="768154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/>
              <a:t>Tally</a:t>
            </a:r>
            <a:r>
              <a:rPr lang="en-US" sz="900" dirty="0"/>
              <a:t> each time you provide </a:t>
            </a:r>
            <a:r>
              <a:rPr lang="en-US" sz="900" u="sng" dirty="0"/>
              <a:t>any level of coaching </a:t>
            </a:r>
            <a:r>
              <a:rPr lang="en-US" sz="900" dirty="0"/>
              <a:t>related to the impact of </a:t>
            </a:r>
            <a:r>
              <a:rPr lang="en-US" sz="900" b="1" u="sng" dirty="0"/>
              <a:t>status</a:t>
            </a:r>
            <a:r>
              <a:rPr lang="en-US" sz="900" dirty="0"/>
              <a:t> 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/>
              <a:t>Circle any tally </a:t>
            </a:r>
            <a:r>
              <a:rPr lang="en-US" sz="900" dirty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, Ph.D.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kern="0" dirty="0">
                <a:solidFill>
                  <a:srgbClr val="000000"/>
                </a:solidFill>
              </a:rPr>
              <a:t>Charting Leadership:  Status</a:t>
            </a:r>
          </a:p>
        </p:txBody>
      </p:sp>
    </p:spTree>
    <p:extLst>
      <p:ext uri="{BB962C8B-B14F-4D97-AF65-F5344CB8AC3E}">
        <p14:creationId xmlns:p14="http://schemas.microsoft.com/office/powerpoint/2010/main" val="2858949477"/>
      </p:ext>
    </p:extLst>
  </p:cSld>
  <p:clrMapOvr>
    <a:masterClrMapping/>
  </p:clrMapOvr>
</p:sld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21</cp:revision>
  <dcterms:created xsi:type="dcterms:W3CDTF">2006-08-16T00:00:00Z</dcterms:created>
  <dcterms:modified xsi:type="dcterms:W3CDTF">2020-06-18T14:37:25Z</dcterms:modified>
</cp:coreProperties>
</file>