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49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13752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1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 STATUS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4D4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42"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Status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Possible Sources of Positive Status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>
                          <a:latin typeface="Arial Narrow" panose="020B0606020202030204" pitchFamily="34" charset="0"/>
                        </a:rPr>
                        <a:t>Quality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>
                          <a:latin typeface="Arial Narrow" panose="020B0606020202030204" pitchFamily="34" charset="0"/>
                        </a:rPr>
                        <a:t>Source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8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9307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2020-06-18T14:32:27Z</dcterms:modified>
</cp:coreProperties>
</file>