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49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58" d="100"/>
          <a:sy n="58" d="100"/>
        </p:scale>
        <p:origin x="96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13752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5173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 STATUS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4D4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242"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Status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Possible Sources of Positive Status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1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>
                          <a:latin typeface="Arial Narrow" panose="020B0606020202030204" pitchFamily="34" charset="0"/>
                        </a:rPr>
                        <a:t>Quality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>
                          <a:latin typeface="Arial Narrow" panose="020B0606020202030204" pitchFamily="34" charset="0"/>
                        </a:rPr>
                        <a:t>Source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144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89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930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2721</TotalTime>
  <Words>14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149</cp:revision>
  <cp:lastPrinted>2016-05-31T16:11:18Z</cp:lastPrinted>
  <dcterms:created xsi:type="dcterms:W3CDTF">2006-08-16T00:00:00Z</dcterms:created>
  <dcterms:modified xsi:type="dcterms:W3CDTF">2020-06-18T14:32:27Z</dcterms:modified>
</cp:coreProperties>
</file>