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59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702998"/>
            <a:ext cx="9144000" cy="5002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" y="809736"/>
            <a:ext cx="8763000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</a:t>
            </a:r>
            <a:r>
              <a:rPr lang="en-US" sz="900" b="1" u="sng" dirty="0"/>
              <a:t>PROACTIVE GUIDANCE</a:t>
            </a:r>
            <a:r>
              <a:rPr lang="en-US" sz="900" dirty="0"/>
              <a:t> 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200" b="1" kern="0" dirty="0">
                <a:solidFill>
                  <a:srgbClr val="000000"/>
                </a:solidFill>
              </a:rPr>
              <a:t>Charting Leadership:  PROACTIVE GUIDANCE</a:t>
            </a:r>
          </a:p>
        </p:txBody>
      </p:sp>
    </p:spTree>
    <p:extLst>
      <p:ext uri="{BB962C8B-B14F-4D97-AF65-F5344CB8AC3E}">
        <p14:creationId xmlns:p14="http://schemas.microsoft.com/office/powerpoint/2010/main" val="3252780368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94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2020-06-18T14:42:08Z</dcterms:modified>
</cp:coreProperties>
</file>