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59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408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5173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PROACTIVE GUIDANCE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7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Strategies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Possible Proactive Alternatives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89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084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2020-06-18T14:34:08Z</dcterms:modified>
</cp:coreProperties>
</file>