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3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65" y="122632"/>
          <a:ext cx="8839202" cy="6735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0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0558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“ME” STRATEGIES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088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Strategy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Use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Strategies to Try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Outcomes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Vary Instructional Strategies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Use Collaborative Learning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26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Use Rubrics, Formats, Templates, Models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Grow Mindsets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Follow 10 minute rule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Assess the  ZPD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Assess Background Knowledge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Connect to Interests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Grab</a:t>
                      </a:r>
                      <a:r>
                        <a:rPr lang="en-US" sz="1000" b="1" baseline="0" dirty="0"/>
                        <a:t> attention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16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Offer Choices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6709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46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2020-06-18T14:45:23Z</dcterms:modified>
</cp:coreProperties>
</file>