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2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601825"/>
              </p:ext>
            </p:extLst>
          </p:nvPr>
        </p:nvGraphicFramePr>
        <p:xfrm>
          <a:off x="7257" y="3629"/>
          <a:ext cx="9144000" cy="6946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0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31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631">
                <a:tc gridSpan="6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GOALS OF BEHAVIOR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34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Student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Observed Behavior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My Feelings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When Corrected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Possible Goal of Behavior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29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9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9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9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520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2020-06-18T14:48:12Z</dcterms:modified>
</cp:coreProperties>
</file>