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60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13113"/>
            <a:ext cx="9144000" cy="51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" y="718457"/>
            <a:ext cx="9114971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understanding </a:t>
            </a:r>
            <a:r>
              <a:rPr lang="en-US" sz="900" b="1" u="sng" dirty="0"/>
              <a:t>Goals of Behavior</a:t>
            </a:r>
            <a:r>
              <a:rPr lang="en-US" sz="900" b="1" dirty="0"/>
              <a:t>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kern="0" dirty="0">
                <a:solidFill>
                  <a:srgbClr val="000000"/>
                </a:solidFill>
              </a:rPr>
              <a:t>Charting Leadership:  Goals of Behavior</a:t>
            </a:r>
          </a:p>
        </p:txBody>
      </p:sp>
    </p:spTree>
    <p:extLst>
      <p:ext uri="{BB962C8B-B14F-4D97-AF65-F5344CB8AC3E}">
        <p14:creationId xmlns:p14="http://schemas.microsoft.com/office/powerpoint/2010/main" val="330349053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2020-06-18T14:46:54Z</dcterms:modified>
</cp:coreProperties>
</file>