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4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62" d="100"/>
          <a:sy n="62" d="100"/>
        </p:scale>
        <p:origin x="71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" y="1"/>
          <a:ext cx="9143994" cy="6857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0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9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9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9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19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77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18119">
                <a:tc gridSpan="10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CHARTING:  HEALTH NEEDS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583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Student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baseline="0" dirty="0">
                          <a:latin typeface="+mn-lt"/>
                        </a:rPr>
                        <a:t>Nutrition</a:t>
                      </a:r>
                    </a:p>
                  </a:txBody>
                  <a:tcPr vert="vert27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baseline="0" dirty="0">
                          <a:latin typeface="+mn-lt"/>
                        </a:rPr>
                        <a:t>Over Tired</a:t>
                      </a:r>
                      <a:endParaRPr lang="en-US" sz="1350" b="0" i="0" dirty="0">
                        <a:latin typeface="+mn-lt"/>
                      </a:endParaRPr>
                    </a:p>
                  </a:txBody>
                  <a:tcPr vert="vert27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dirty="0">
                          <a:latin typeface="+mn-lt"/>
                        </a:rPr>
                        <a:t>Stress</a:t>
                      </a:r>
                    </a:p>
                  </a:txBody>
                  <a:tcPr vert="vert27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dirty="0">
                          <a:latin typeface="+mn-lt"/>
                        </a:rPr>
                        <a:t>Asthma</a:t>
                      </a:r>
                    </a:p>
                  </a:txBody>
                  <a:tcPr vert="vert27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dirty="0">
                          <a:latin typeface="+mn-lt"/>
                        </a:rPr>
                        <a:t>Alcohol/</a:t>
                      </a:r>
                    </a:p>
                    <a:p>
                      <a:pPr algn="ctr"/>
                      <a:r>
                        <a:rPr lang="en-US" sz="1350" b="0" i="0" dirty="0">
                          <a:latin typeface="+mn-lt"/>
                        </a:rPr>
                        <a:t>Drug</a:t>
                      </a:r>
                      <a:r>
                        <a:rPr lang="en-US" sz="1350" b="0" i="0" baseline="0" dirty="0">
                          <a:latin typeface="+mn-lt"/>
                        </a:rPr>
                        <a:t> </a:t>
                      </a:r>
                      <a:r>
                        <a:rPr lang="en-US" sz="1350" b="0" i="0" dirty="0">
                          <a:latin typeface="+mn-lt"/>
                        </a:rPr>
                        <a:t>Abuse</a:t>
                      </a:r>
                    </a:p>
                  </a:txBody>
                  <a:tcPr vert="vert27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dirty="0">
                          <a:latin typeface="+mn-lt"/>
                        </a:rPr>
                        <a:t>Obesity</a:t>
                      </a:r>
                    </a:p>
                  </a:txBody>
                  <a:tcPr vert="vert27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dirty="0">
                          <a:latin typeface="+mn-lt"/>
                        </a:rPr>
                        <a:t>Other Chronic Diseases</a:t>
                      </a:r>
                    </a:p>
                  </a:txBody>
                  <a:tcPr vert="vert27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>
                          <a:latin typeface="+mn-lt"/>
                        </a:rPr>
                        <a:t>Abuse</a:t>
                      </a:r>
                    </a:p>
                  </a:txBody>
                  <a:tcPr vert="vert27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9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9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9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89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89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89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89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89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8037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21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2020-06-17T14:55:22Z</dcterms:modified>
</cp:coreProperties>
</file>