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916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HEALTH NEEDS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>
                <a:solidFill>
                  <a:srgbClr val="000000"/>
                </a:solidFill>
              </a:rPr>
              <a:t>Charting Leadership:  HEALTH NEED</a:t>
            </a:r>
            <a:r>
              <a:rPr lang="en-US" sz="3600" kern="0" dirty="0">
                <a:solidFill>
                  <a:srgbClr val="00000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442449746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2020-06-17T14:44:38Z</dcterms:modified>
</cp:coreProperties>
</file>