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"/>
  </p:notesMasterIdLst>
  <p:sldIdLst>
    <p:sldId id="5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CCFF33"/>
    <a:srgbClr val="CC99FF"/>
    <a:srgbClr val="CCFFCC"/>
    <a:srgbClr val="CCFFFF"/>
    <a:srgbClr val="CCECFF"/>
    <a:srgbClr val="FFCCCC"/>
    <a:srgbClr val="00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DFB83-E937-4700-BC49-E0379727AA01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0D41-A836-4D42-8BA7-4EBCF485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69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2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4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8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7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3716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/>
              <a:t>Tally</a:t>
            </a:r>
            <a:r>
              <a:rPr lang="en-US" sz="900" dirty="0"/>
              <a:t> each time you provide </a:t>
            </a:r>
            <a:r>
              <a:rPr lang="en-US" sz="900" u="sng" dirty="0"/>
              <a:t>any level of coaching </a:t>
            </a:r>
            <a:r>
              <a:rPr lang="en-US" sz="900" dirty="0"/>
              <a:t>related to the impact of </a:t>
            </a:r>
            <a:r>
              <a:rPr lang="en-US" sz="900" b="1" u="sng" dirty="0"/>
              <a:t>HEALTH NEEDS </a:t>
            </a:r>
            <a:r>
              <a:rPr lang="en-US" sz="900" dirty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/>
              <a:t>Circle any tally </a:t>
            </a:r>
            <a:r>
              <a:rPr lang="en-US" sz="900" dirty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, Ph.D.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b="1" kern="0" dirty="0">
                <a:solidFill>
                  <a:srgbClr val="000000"/>
                </a:solidFill>
              </a:rPr>
              <a:t>Charting Leadership:  HEALTH NEED</a:t>
            </a:r>
            <a:r>
              <a:rPr lang="en-US" sz="3600" kern="0" dirty="0">
                <a:solidFill>
                  <a:srgbClr val="000000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442449746"/>
      </p:ext>
    </p:extLst>
  </p:cSld>
  <p:clrMapOvr>
    <a:masterClrMapping/>
  </p:clrMapOvr>
</p:sld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25_Default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21</cp:revision>
  <dcterms:created xsi:type="dcterms:W3CDTF">2006-08-16T00:00:00Z</dcterms:created>
  <dcterms:modified xsi:type="dcterms:W3CDTF">2020-06-17T14:44:38Z</dcterms:modified>
</cp:coreProperties>
</file>