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"/>
  </p:notesMasterIdLst>
  <p:sldIdLst>
    <p:sldId id="410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>
        <p:scale>
          <a:sx n="33" d="100"/>
          <a:sy n="33" d="100"/>
        </p:scale>
        <p:origin x="1938" y="17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7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85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2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0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76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4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4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9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2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2/6/2020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copyright Tammy Pawloski, Ph.D.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8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075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150</cp:revision>
  <cp:lastPrinted>2016-05-31T16:11:18Z</cp:lastPrinted>
  <dcterms:created xsi:type="dcterms:W3CDTF">2006-08-16T00:00:00Z</dcterms:created>
  <dcterms:modified xsi:type="dcterms:W3CDTF">2020-02-06T15:37:19Z</dcterms:modified>
</cp:coreProperties>
</file>