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8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49" d="100"/>
          <a:sy n="49" d="100"/>
        </p:scale>
        <p:origin x="42" y="1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" y="2"/>
          <a:ext cx="9143993" cy="6768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7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06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6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06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06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6013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598">
                <a:tc gridSpan="10"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CHARTING:  ACCOMMODATIONS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6627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Arial Narrow" panose="020B0606020202030204" pitchFamily="34" charset="0"/>
                        </a:rPr>
                        <a:t>Student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baseline="0" dirty="0" smtClean="0">
                          <a:latin typeface="+mn-lt"/>
                        </a:rPr>
                        <a:t>Parental Support</a:t>
                      </a:r>
                    </a:p>
                  </a:txBody>
                  <a:tcPr vert="vert27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baseline="0" dirty="0" smtClean="0">
                          <a:latin typeface="+mn-lt"/>
                        </a:rPr>
                        <a:t>Prioritizing</a:t>
                      </a:r>
                      <a:endParaRPr lang="en-US" sz="1350" b="0" i="0" dirty="0">
                        <a:latin typeface="+mn-lt"/>
                      </a:endParaRPr>
                    </a:p>
                  </a:txBody>
                  <a:tcPr vert="vert27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 smtClean="0">
                          <a:latin typeface="+mn-lt"/>
                        </a:rPr>
                        <a:t>Organizational Skills</a:t>
                      </a:r>
                      <a:endParaRPr lang="en-US" sz="1350" b="0" i="0" dirty="0">
                        <a:latin typeface="+mn-lt"/>
                      </a:endParaRPr>
                    </a:p>
                  </a:txBody>
                  <a:tcPr vert="vert27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 smtClean="0">
                          <a:latin typeface="+mn-lt"/>
                        </a:rPr>
                        <a:t>Transportation</a:t>
                      </a:r>
                      <a:endParaRPr lang="en-US" sz="1350" b="0" i="0" dirty="0">
                        <a:latin typeface="+mn-lt"/>
                      </a:endParaRPr>
                    </a:p>
                  </a:txBody>
                  <a:tcPr vert="vert27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 smtClean="0">
                          <a:latin typeface="+mn-lt"/>
                        </a:rPr>
                        <a:t>Short Term Memory</a:t>
                      </a:r>
                      <a:endParaRPr lang="en-US" sz="1350" b="0" i="0" dirty="0">
                        <a:latin typeface="+mn-lt"/>
                      </a:endParaRPr>
                    </a:p>
                  </a:txBody>
                  <a:tcPr vert="vert27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 smtClean="0">
                          <a:latin typeface="+mn-lt"/>
                        </a:rPr>
                        <a:t>Anything</a:t>
                      </a:r>
                      <a:r>
                        <a:rPr lang="en-US" sz="1350" b="0" i="0" baseline="0" dirty="0" smtClean="0">
                          <a:latin typeface="+mn-lt"/>
                        </a:rPr>
                        <a:t> that </a:t>
                      </a:r>
                    </a:p>
                    <a:p>
                      <a:pPr algn="ctr"/>
                      <a:r>
                        <a:rPr lang="en-US" sz="1350" b="0" i="0" baseline="0" dirty="0" smtClean="0">
                          <a:latin typeface="+mn-lt"/>
                        </a:rPr>
                        <a:t>Costs Money</a:t>
                      </a:r>
                      <a:endParaRPr lang="en-US" sz="1350" b="0" i="0" dirty="0">
                        <a:latin typeface="+mn-lt"/>
                      </a:endParaRPr>
                    </a:p>
                  </a:txBody>
                  <a:tcPr vert="vert27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dirty="0" smtClean="0">
                          <a:latin typeface="+mn-lt"/>
                        </a:rPr>
                        <a:t>Medical/Health Needs</a:t>
                      </a:r>
                      <a:endParaRPr lang="en-US" sz="1350" b="0" i="0" dirty="0">
                        <a:latin typeface="+mn-lt"/>
                      </a:endParaRPr>
                    </a:p>
                  </a:txBody>
                  <a:tcPr vert="vert27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50" b="0" i="0" smtClean="0">
                          <a:latin typeface="+mn-lt"/>
                        </a:rPr>
                        <a:t>Emotional/Social Regulation</a:t>
                      </a:r>
                      <a:endParaRPr lang="en-US" sz="1350" b="0" i="0" dirty="0">
                        <a:latin typeface="+mn-lt"/>
                      </a:endParaRPr>
                    </a:p>
                  </a:txBody>
                  <a:tcPr vert="vert27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 smtClean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1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08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2648</TotalTime>
  <Words>23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141</cp:revision>
  <cp:lastPrinted>2016-05-31T16:11:18Z</cp:lastPrinted>
  <dcterms:created xsi:type="dcterms:W3CDTF">2006-08-16T00:00:00Z</dcterms:created>
  <dcterms:modified xsi:type="dcterms:W3CDTF">2020-06-15T19:26:37Z</dcterms:modified>
</cp:coreProperties>
</file>