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5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49" d="100"/>
          <a:sy n="49" d="100"/>
        </p:scale>
        <p:origin x="42" y="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6356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CHARTING:  Goal-Oriented Partnerships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304800" y="1752021"/>
            <a:ext cx="23622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32590" y="2786189"/>
            <a:ext cx="3429000" cy="21467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84583" y="2482499"/>
            <a:ext cx="10054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Type 1 – Parenting  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11449" y="3205989"/>
            <a:ext cx="12378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Type 2 – Communicating 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7601" y="3205989"/>
            <a:ext cx="18565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Type 6 – Collaborating with Community 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2320" y="5616285"/>
            <a:ext cx="12442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Type 5 – Decision Making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88898" y="6496361"/>
            <a:ext cx="12971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Type 4 – Learning at Home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9156" y="5616285"/>
            <a:ext cx="11224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Type 3 – Volunteering 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32590" y="2786189"/>
            <a:ext cx="4042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Goal: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22973" y="4714961"/>
            <a:ext cx="3429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Achievement – Behavior – Climate of Community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429000" y="5042356"/>
            <a:ext cx="23622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465990" y="1021543"/>
            <a:ext cx="23622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478040" y="1752021"/>
            <a:ext cx="23622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83346" y="4155329"/>
            <a:ext cx="23622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478040" y="4155329"/>
            <a:ext cx="23622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689" y="6513490"/>
            <a:ext cx="28919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dirty="0" smtClean="0">
                <a:solidFill>
                  <a:prstClr val="black"/>
                </a:solidFill>
              </a:rPr>
              <a:t>Epstein, J.L., et.al.  School</a:t>
            </a:r>
            <a:r>
              <a:rPr lang="en-US" sz="500" dirty="0">
                <a:solidFill>
                  <a:prstClr val="black"/>
                </a:solidFill>
              </a:rPr>
              <a:t>, Family, and Community Partnerships: Your </a:t>
            </a:r>
            <a:r>
              <a:rPr lang="en-US" sz="500" dirty="0" smtClean="0">
                <a:solidFill>
                  <a:prstClr val="black"/>
                </a:solidFill>
              </a:rPr>
              <a:t>Handbook </a:t>
            </a:r>
            <a:r>
              <a:rPr lang="en-US" sz="500" dirty="0">
                <a:solidFill>
                  <a:prstClr val="black"/>
                </a:solidFill>
              </a:rPr>
              <a:t>for </a:t>
            </a:r>
            <a:r>
              <a:rPr lang="en-US" sz="500" dirty="0" smtClean="0">
                <a:solidFill>
                  <a:prstClr val="black"/>
                </a:solidFill>
              </a:rPr>
              <a:t>Action(2ndedition</a:t>
            </a:r>
            <a:r>
              <a:rPr lang="en-US" sz="500" dirty="0">
                <a:solidFill>
                  <a:prstClr val="black"/>
                </a:solidFill>
              </a:rPr>
              <a:t>), </a:t>
            </a:r>
            <a:r>
              <a:rPr lang="en-US" sz="500" dirty="0" smtClean="0">
                <a:solidFill>
                  <a:prstClr val="black"/>
                </a:solidFill>
              </a:rPr>
              <a:t>Corwin</a:t>
            </a:r>
            <a:r>
              <a:rPr lang="en-US" sz="500" dirty="0">
                <a:solidFill>
                  <a:prstClr val="black"/>
                </a:solidFill>
              </a:rPr>
              <a:t>, Thousand </a:t>
            </a:r>
            <a:r>
              <a:rPr lang="en-US" sz="500" dirty="0" smtClean="0">
                <a:solidFill>
                  <a:prstClr val="black"/>
                </a:solidFill>
              </a:rPr>
              <a:t>Oaks</a:t>
            </a:r>
            <a:r>
              <a:rPr lang="en-US" sz="500" dirty="0">
                <a:solidFill>
                  <a:prstClr val="black"/>
                </a:solidFill>
              </a:rPr>
              <a:t>, CA, 2002. </a:t>
            </a:r>
          </a:p>
        </p:txBody>
      </p:sp>
    </p:spTree>
    <p:extLst>
      <p:ext uri="{BB962C8B-B14F-4D97-AF65-F5344CB8AC3E}">
        <p14:creationId xmlns:p14="http://schemas.microsoft.com/office/powerpoint/2010/main" val="426231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2648</TotalTime>
  <Words>70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CHARTING:  Goal-Oriented Partnerships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141</cp:revision>
  <cp:lastPrinted>2016-05-31T16:11:18Z</cp:lastPrinted>
  <dcterms:created xsi:type="dcterms:W3CDTF">2006-08-16T00:00:00Z</dcterms:created>
  <dcterms:modified xsi:type="dcterms:W3CDTF">2020-06-15T19:27:19Z</dcterms:modified>
</cp:coreProperties>
</file>