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3"/>
  </p:notesMasterIdLst>
  <p:sldIdLst>
    <p:sldId id="409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>
        <p:scale>
          <a:sx n="33" d="100"/>
          <a:sy n="33" d="100"/>
        </p:scale>
        <p:origin x="1938" y="17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7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50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87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85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2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0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76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209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51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84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4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9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2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2/6/2020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copyright Tammy Pawloski, Ph.D.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03555"/>
            <a:ext cx="9144000" cy="5198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41556"/>
            <a:ext cx="8763000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 smtClean="0"/>
              <a:t>Tally</a:t>
            </a:r>
            <a:r>
              <a:rPr lang="en-US" sz="900" dirty="0" smtClean="0"/>
              <a:t> each time you provide </a:t>
            </a:r>
            <a:r>
              <a:rPr lang="en-US" sz="900" u="sng" dirty="0" smtClean="0"/>
              <a:t>any level of coaching </a:t>
            </a:r>
            <a:r>
              <a:rPr lang="en-US" sz="900" dirty="0" smtClean="0"/>
              <a:t>related to the impact of </a:t>
            </a:r>
            <a:r>
              <a:rPr lang="en-US" sz="900" b="1" u="sng" dirty="0" smtClean="0"/>
              <a:t>Social-Emotional Skills (taught and hard-wired) </a:t>
            </a:r>
            <a:r>
              <a:rPr lang="en-US" sz="900" dirty="0" smtClean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 smtClean="0"/>
              <a:t>Circle any tally </a:t>
            </a:r>
            <a:r>
              <a:rPr lang="en-US" sz="900" dirty="0" smtClean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copyright Tammy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Pawloski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>
                    <a:lumMod val="8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Ph.D.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8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4161"/>
            <a:ext cx="9144000" cy="685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Charting Leadership: Social-Emotional Skills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34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2725</TotalTime>
  <Words>97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H. Pawloski</cp:lastModifiedBy>
  <cp:revision>150</cp:revision>
  <cp:lastPrinted>2016-05-31T16:11:18Z</cp:lastPrinted>
  <dcterms:created xsi:type="dcterms:W3CDTF">2006-08-16T00:00:00Z</dcterms:created>
  <dcterms:modified xsi:type="dcterms:W3CDTF">2020-02-06T15:08:51Z</dcterms:modified>
</cp:coreProperties>
</file>