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9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1908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23999"/>
            <a:ext cx="91440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62000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ACCOMMODATIONS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ACCOMMODATIONS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57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20</cp:revision>
  <dcterms:created xsi:type="dcterms:W3CDTF">2006-08-16T00:00:00Z</dcterms:created>
  <dcterms:modified xsi:type="dcterms:W3CDTF">2020-06-15T19:37:16Z</dcterms:modified>
</cp:coreProperties>
</file>