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90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23999"/>
            <a:ext cx="91440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6200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ACCOMMODATIONS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 smtClean="0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 smtClean="0">
                <a:solidFill>
                  <a:srgbClr val="FFFFFF">
                    <a:lumMod val="85000"/>
                  </a:srgbClr>
                </a:solidFill>
              </a:rPr>
              <a:t>, Ph.D.</a:t>
            </a: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000000"/>
                </a:solidFill>
              </a:rPr>
              <a:t>Charting Leadership: ACCOMMODATIONS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20</cp:revision>
  <dcterms:created xsi:type="dcterms:W3CDTF">2006-08-16T00:00:00Z</dcterms:created>
  <dcterms:modified xsi:type="dcterms:W3CDTF">2020-06-15T19:37:16Z</dcterms:modified>
</cp:coreProperties>
</file>