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7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190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6/15/2020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copyright Tammy Pawloski, Ph.D.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453375"/>
            <a:ext cx="9144000" cy="525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69137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 smtClean="0"/>
              <a:t>Tally</a:t>
            </a:r>
            <a:r>
              <a:rPr lang="en-US" sz="900" dirty="0" smtClean="0"/>
              <a:t> each time you provide </a:t>
            </a:r>
            <a:r>
              <a:rPr lang="en-US" sz="900" u="sng" dirty="0" smtClean="0"/>
              <a:t>any level of coaching </a:t>
            </a:r>
            <a:r>
              <a:rPr lang="en-US" sz="900" dirty="0" smtClean="0"/>
              <a:t>related to the impact of </a:t>
            </a:r>
            <a:r>
              <a:rPr lang="en-US" sz="900" b="1" u="sng" dirty="0" smtClean="0"/>
              <a:t>FAMILY &amp; COMMUNITY PARTNERSHIPS OR ENGAGEMENT </a:t>
            </a:r>
            <a:r>
              <a:rPr lang="en-US" sz="900" dirty="0" smtClean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 smtClean="0"/>
              <a:t>Circle any tally </a:t>
            </a:r>
            <a:r>
              <a:rPr lang="en-US" sz="900" dirty="0" smtClean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 smtClean="0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 smtClean="0">
                <a:solidFill>
                  <a:srgbClr val="FFFFFF">
                    <a:lumMod val="85000"/>
                  </a:srgbClr>
                </a:solidFill>
              </a:rPr>
              <a:t>, Ph.D.</a:t>
            </a: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629" y="0"/>
            <a:ext cx="9144000" cy="6858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b="1" kern="0" dirty="0" smtClean="0">
                <a:solidFill>
                  <a:srgbClr val="000000"/>
                </a:solidFill>
              </a:rPr>
              <a:t>Charting Leadership: Family &amp; Community Engagement</a:t>
            </a:r>
            <a:endParaRPr lang="en-US" sz="24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4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20</cp:revision>
  <dcterms:created xsi:type="dcterms:W3CDTF">2006-08-16T00:00:00Z</dcterms:created>
  <dcterms:modified xsi:type="dcterms:W3CDTF">2020-06-15T19:36:51Z</dcterms:modified>
</cp:coreProperties>
</file>