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7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82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10/18/2018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8885"/>
            <a:ext cx="9144000" cy="806304"/>
          </a:xfrm>
        </p:spPr>
        <p:txBody>
          <a:bodyPr/>
          <a:lstStyle/>
          <a:p>
            <a:pPr marL="0" indent="0">
              <a:buNone/>
            </a:pPr>
            <a:r>
              <a:rPr lang="en-US" sz="900" b="1" dirty="0"/>
              <a:t>Leader __________________________________     Role ______________________   Number of Teachers _______________</a:t>
            </a:r>
            <a:endParaRPr lang="en-US" sz="900" dirty="0"/>
          </a:p>
          <a:p>
            <a:pPr marL="0" indent="0">
              <a:buNone/>
            </a:pPr>
            <a:r>
              <a:rPr lang="en-US" sz="900" b="1" u="sng" dirty="0"/>
              <a:t>Tally </a:t>
            </a:r>
            <a:r>
              <a:rPr lang="en-US" sz="900" dirty="0"/>
              <a:t>each time you provide </a:t>
            </a:r>
            <a:r>
              <a:rPr lang="en-US" sz="900" u="sng" dirty="0"/>
              <a:t>any level of coaching</a:t>
            </a:r>
            <a:r>
              <a:rPr lang="en-US" sz="900" dirty="0"/>
              <a:t> related to the impact of </a:t>
            </a:r>
            <a:r>
              <a:rPr lang="en-US" sz="900" b="1" u="sng" dirty="0"/>
              <a:t>STRESS </a:t>
            </a:r>
            <a:r>
              <a:rPr lang="en-US" sz="900" dirty="0"/>
              <a:t>on development or school success.  This may include references to the learning session or previous discussion, strategic questions, or personal experiences. </a:t>
            </a:r>
          </a:p>
          <a:p>
            <a:pPr marL="0" indent="0">
              <a:buNone/>
            </a:pPr>
            <a:r>
              <a:rPr lang="en-US" sz="900" b="1" u="sng" dirty="0"/>
              <a:t>Circle any tally</a:t>
            </a:r>
            <a:r>
              <a:rPr lang="en-US" sz="900" dirty="0"/>
              <a:t> 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>
                <a:solidFill>
                  <a:srgbClr val="000000"/>
                </a:solidFill>
              </a:rPr>
              <a:t>Charting Leadership:  STRESS</a:t>
            </a:r>
          </a:p>
        </p:txBody>
      </p:sp>
    </p:spTree>
    <p:extLst>
      <p:ext uri="{BB962C8B-B14F-4D97-AF65-F5344CB8AC3E}">
        <p14:creationId xmlns:p14="http://schemas.microsoft.com/office/powerpoint/2010/main" val="3206858230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99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19</cp:revision>
  <dcterms:created xsi:type="dcterms:W3CDTF">2006-08-16T00:00:00Z</dcterms:created>
  <dcterms:modified xsi:type="dcterms:W3CDTF">2018-10-18T22:09:20Z</dcterms:modified>
</cp:coreProperties>
</file>