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52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>
      <p:cViewPr varScale="1">
        <p:scale>
          <a:sx n="110" d="100"/>
          <a:sy n="110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3/19/2020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884564"/>
              </p:ext>
            </p:extLst>
          </p:nvPr>
        </p:nvGraphicFramePr>
        <p:xfrm>
          <a:off x="76200" y="76200"/>
          <a:ext cx="8991605" cy="6781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4793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 MINDSETS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8FA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05"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Mindset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Possible Strategies for a Growth Mindset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>
                          <a:latin typeface="Arial Narrow" panose="020B0606020202030204" pitchFamily="34" charset="0"/>
                        </a:rPr>
                        <a:t>Growth or Fixed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>
                          <a:latin typeface="Arial Narrow" panose="020B0606020202030204" pitchFamily="34" charset="0"/>
                        </a:rPr>
                        <a:t>Evidence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5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38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0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36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17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150</cp:revision>
  <cp:lastPrinted>2016-05-31T16:11:18Z</cp:lastPrinted>
  <dcterms:created xsi:type="dcterms:W3CDTF">2006-08-16T00:00:00Z</dcterms:created>
  <dcterms:modified xsi:type="dcterms:W3CDTF">2020-03-19T16:47:11Z</dcterms:modified>
</cp:coreProperties>
</file>