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3"/>
  </p:notesMasterIdLst>
  <p:sldIdLst>
    <p:sldId id="372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935" autoAdjust="0"/>
    <p:restoredTop sz="94660"/>
  </p:normalViewPr>
  <p:slideViewPr>
    <p:cSldViewPr>
      <p:cViewPr>
        <p:scale>
          <a:sx n="33" d="100"/>
          <a:sy n="33" d="100"/>
        </p:scale>
        <p:origin x="1938" y="17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2/6/2020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260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374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5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08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795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827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31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44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27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91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930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545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" y="762000"/>
          <a:ext cx="9109124" cy="609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4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96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96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96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96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96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96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967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1967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967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967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1967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1967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1967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1967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59941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10160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STUDENT</a:t>
                      </a:r>
                      <a:endParaRPr lang="en-US" b="1" dirty="0"/>
                    </a:p>
                  </a:txBody>
                  <a:tcPr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Humility</a:t>
                      </a:r>
                      <a:endParaRPr lang="en-US" b="1" dirty="0"/>
                    </a:p>
                  </a:txBody>
                  <a:tcPr vert="vert27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Forgiveness</a:t>
                      </a:r>
                      <a:endParaRPr lang="en-US" b="1" dirty="0"/>
                    </a:p>
                  </a:txBody>
                  <a:tcPr vert="vert27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Empathy</a:t>
                      </a:r>
                      <a:endParaRPr lang="en-US" b="1" dirty="0"/>
                    </a:p>
                  </a:txBody>
                  <a:tcPr vert="vert27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Optimism</a:t>
                      </a:r>
                      <a:endParaRPr lang="en-US" b="1" dirty="0"/>
                    </a:p>
                  </a:txBody>
                  <a:tcPr vert="vert27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Compassion</a:t>
                      </a:r>
                      <a:endParaRPr lang="en-US" b="1" dirty="0"/>
                    </a:p>
                  </a:txBody>
                  <a:tcPr vert="vert27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Sympathy</a:t>
                      </a:r>
                      <a:endParaRPr lang="en-US" b="1" dirty="0"/>
                    </a:p>
                  </a:txBody>
                  <a:tcPr vert="vert27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Patience</a:t>
                      </a:r>
                      <a:endParaRPr lang="en-US" b="1" dirty="0"/>
                    </a:p>
                  </a:txBody>
                  <a:tcPr vert="vert27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Shame</a:t>
                      </a:r>
                      <a:endParaRPr lang="en-US" b="1" dirty="0"/>
                    </a:p>
                  </a:txBody>
                  <a:tcPr vert="vert27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Cooperation</a:t>
                      </a:r>
                      <a:endParaRPr lang="en-US" b="1" dirty="0"/>
                    </a:p>
                  </a:txBody>
                  <a:tcPr vert="vert27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Gratitude</a:t>
                      </a:r>
                      <a:endParaRPr lang="en-US" b="1" dirty="0"/>
                    </a:p>
                  </a:txBody>
                  <a:tcPr vert="vert27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Sadness</a:t>
                      </a:r>
                      <a:endParaRPr lang="en-US" b="1" dirty="0"/>
                    </a:p>
                  </a:txBody>
                  <a:tcPr vert="vert270">
                    <a:solidFill>
                      <a:srgbClr val="A8FE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Joy</a:t>
                      </a:r>
                      <a:endParaRPr lang="en-US" b="1" dirty="0"/>
                    </a:p>
                  </a:txBody>
                  <a:tcPr vert="vert270">
                    <a:solidFill>
                      <a:srgbClr val="A8FE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Disgust</a:t>
                      </a:r>
                      <a:endParaRPr lang="en-US" b="1" dirty="0"/>
                    </a:p>
                  </a:txBody>
                  <a:tcPr vert="vert270">
                    <a:solidFill>
                      <a:srgbClr val="A8FE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Anger</a:t>
                      </a:r>
                      <a:endParaRPr lang="en-US" b="1" dirty="0"/>
                    </a:p>
                  </a:txBody>
                  <a:tcPr vert="vert270">
                    <a:solidFill>
                      <a:srgbClr val="A8FE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Surprise</a:t>
                      </a:r>
                      <a:endParaRPr lang="en-US" b="1" dirty="0"/>
                    </a:p>
                  </a:txBody>
                  <a:tcPr vert="vert270">
                    <a:solidFill>
                      <a:srgbClr val="A8FE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Fear</a:t>
                      </a:r>
                      <a:endParaRPr lang="en-US" b="1" dirty="0"/>
                    </a:p>
                  </a:txBody>
                  <a:tcPr vert="vert270">
                    <a:solidFill>
                      <a:srgbClr val="A8FE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NOTES</a:t>
                      </a:r>
                      <a:endParaRPr lang="en-US" b="1" dirty="0"/>
                    </a:p>
                  </a:txBody>
                  <a:tcPr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" y="6458"/>
            <a:ext cx="9144000" cy="685800"/>
          </a:xfrm>
          <a:solidFill>
            <a:srgbClr val="FFFF66"/>
          </a:solidFill>
        </p:spPr>
        <p:txBody>
          <a:bodyPr>
            <a:normAutofit/>
          </a:bodyPr>
          <a:lstStyle/>
          <a:p>
            <a:r>
              <a:rPr lang="en-US" sz="2800" b="1" dirty="0" smtClean="0"/>
              <a:t>CHARTING:  EMOTIONAL SKILLS, SOFT SKILLS, HIDDEN RULES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92656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5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2725</TotalTime>
  <Words>28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55_Office Theme</vt:lpstr>
      <vt:lpstr>CHARTING:  EMOTIONAL SKILLS, SOFT SKILLS, HIDDEN RULES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H. Pawloski</cp:lastModifiedBy>
  <cp:revision>150</cp:revision>
  <cp:lastPrinted>2016-05-31T16:11:18Z</cp:lastPrinted>
  <dcterms:created xsi:type="dcterms:W3CDTF">2006-08-16T00:00:00Z</dcterms:created>
  <dcterms:modified xsi:type="dcterms:W3CDTF">2020-02-06T15:09:04Z</dcterms:modified>
</cp:coreProperties>
</file>