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"/>
  </p:notesMasterIdLst>
  <p:sldIdLst>
    <p:sldId id="348" r:id="rId2"/>
    <p:sldId id="267" r:id="rId3"/>
  </p:sldIdLst>
  <p:sldSz cx="9144000" cy="6858000" type="screen4x3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9FD"/>
    <a:srgbClr val="99CCFF"/>
    <a:srgbClr val="0000FF"/>
    <a:srgbClr val="00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35" autoAdjust="0"/>
    <p:restoredTop sz="94660"/>
  </p:normalViewPr>
  <p:slideViewPr>
    <p:cSldViewPr>
      <p:cViewPr varScale="1">
        <p:scale>
          <a:sx n="101" d="100"/>
          <a:sy n="101" d="100"/>
        </p:scale>
        <p:origin x="124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C5368-2C96-4D47-A4B6-AFB34B7BD501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CC080-B543-4FDD-B34C-94AB79DC5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763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322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626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64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808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595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382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681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729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193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604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605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6690795"/>
              </p:ext>
            </p:extLst>
          </p:nvPr>
        </p:nvGraphicFramePr>
        <p:xfrm>
          <a:off x="76200" y="76200"/>
          <a:ext cx="8991600" cy="670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7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76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7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45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5173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CHARTING STRESS</a:t>
                      </a:r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242">
                <a:tc rowSpan="2"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Arial Narrow" panose="020B0606020202030204" pitchFamily="34" charset="0"/>
                        </a:rPr>
                        <a:t>Student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i="1" baseline="0" dirty="0" smtClean="0">
                          <a:latin typeface="Arial Narrow" panose="020B0606020202030204" pitchFamily="34" charset="0"/>
                        </a:rPr>
                        <a:t>Current Stress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i="1" baseline="0" dirty="0" smtClean="0">
                          <a:latin typeface="Arial Narrow" panose="020B0606020202030204" pitchFamily="34" charset="0"/>
                        </a:rPr>
                        <a:t>Possible Stress Reducers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Arial Narrow" panose="020B0606020202030204" pitchFamily="34" charset="0"/>
                        </a:rPr>
                        <a:t>Next</a:t>
                      </a:r>
                      <a:r>
                        <a:rPr lang="en-US" b="1" i="1" baseline="0" dirty="0" smtClean="0">
                          <a:latin typeface="Arial Narrow" panose="020B0606020202030204" pitchFamily="34" charset="0"/>
                        </a:rPr>
                        <a:t> Steps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1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1" baseline="0" dirty="0" smtClean="0">
                          <a:latin typeface="Arial Narrow" panose="020B0606020202030204" pitchFamily="34" charset="0"/>
                        </a:rPr>
                        <a:t>Level</a:t>
                      </a:r>
                      <a:endParaRPr lang="en-US" b="0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1" baseline="0" dirty="0" smtClean="0">
                          <a:latin typeface="Arial Narrow" panose="020B0606020202030204" pitchFamily="34" charset="0"/>
                        </a:rPr>
                        <a:t>Source</a:t>
                      </a:r>
                      <a:endParaRPr lang="en-US" b="0" i="1" dirty="0" smtClean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0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1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1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1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1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1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89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24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303467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white">
                    <a:lumMod val="85000"/>
                  </a:prstClr>
                </a:solidFill>
              </a:rPr>
              <a:t>copyright Tammy Pawloski, Ph.D.</a:t>
            </a: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9308" y="158366"/>
            <a:ext cx="9552160" cy="60575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6021" y="5867401"/>
            <a:ext cx="9342421" cy="97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01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27110&quot;&gt;&lt;object type=&quot;3&quot; unique_id=&quot;27111&quot;&gt;&lt;property id=&quot;20148&quot; value=&quot;5&quot;/&gt;&lt;property id=&quot;20300&quot; value=&quot;Slide 1&quot;/&gt;&lt;property id=&quot;20307&quot; value=&quot;313&quot;/&gt;&lt;/object&gt;&lt;object type=&quot;3&quot; unique_id=&quot;27112&quot;&gt;&lt;property id=&quot;20148&quot; value=&quot;5&quot;/&gt;&lt;property id=&quot;20300&quot; value=&quot;Slide 3 - &amp;quot;What Matters Most?&amp;quot;&quot;/&gt;&lt;property id=&quot;20307&quot; value=&quot;259&quot;/&gt;&lt;/object&gt;&lt;object type=&quot;3&quot; unique_id=&quot;27113&quot;&gt;&lt;property id=&quot;20148&quot; value=&quot;5&quot;/&gt;&lt;property id=&quot;20300&quot; value=&quot;Slide 6&quot;/&gt;&lt;property id=&quot;20307&quot; value=&quot;271&quot;/&gt;&lt;/object&gt;&lt;object type=&quot;3&quot; unique_id=&quot;27114&quot;&gt;&lt;property id=&quot;20148&quot; value=&quot;5&quot;/&gt;&lt;property id=&quot;20300&quot; value=&quot;Slide 7&quot;/&gt;&lt;property id=&quot;20307&quot; value=&quot;284&quot;/&gt;&lt;/object&gt;&lt;object type=&quot;3&quot; unique_id=&quot;27116&quot;&gt;&lt;property id=&quot;20148&quot; value=&quot;5&quot;/&gt;&lt;property id=&quot;20300&quot; value=&quot;Slide 11&quot;/&gt;&lt;property id=&quot;20307&quot; value=&quot;290&quot;/&gt;&lt;/object&gt;&lt;object type=&quot;3&quot; unique_id=&quot;27117&quot;&gt;&lt;property id=&quot;20148&quot; value=&quot;5&quot;/&gt;&lt;property id=&quot;20300&quot; value=&quot;Slide 13&quot;/&gt;&lt;property id=&quot;20307&quot; value=&quot;291&quot;/&gt;&lt;/object&gt;&lt;object type=&quot;3&quot; unique_id=&quot;27118&quot;&gt;&lt;property id=&quot;20148&quot; value=&quot;5&quot;/&gt;&lt;property id=&quot;20300&quot; value=&quot;Slide 15&quot;/&gt;&lt;property id=&quot;20307&quot; value=&quot;292&quot;/&gt;&lt;/object&gt;&lt;object type=&quot;3&quot; unique_id=&quot;27119&quot;&gt;&lt;property id=&quot;20148&quot; value=&quot;5&quot;/&gt;&lt;property id=&quot;20300&quot; value=&quot;Slide 16&quot;/&gt;&lt;property id=&quot;20307&quot; value=&quot;294&quot;/&gt;&lt;/object&gt;&lt;object type=&quot;3&quot; unique_id=&quot;27120&quot;&gt;&lt;property id=&quot;20148&quot; value=&quot;5&quot;/&gt;&lt;property id=&quot;20300&quot; value=&quot;Slide 18&quot;/&gt;&lt;property id=&quot;20307&quot; value=&quot;293&quot;/&gt;&lt;/object&gt;&lt;object type=&quot;3&quot; unique_id=&quot;27121&quot;&gt;&lt;property id=&quot;20148&quot; value=&quot;5&quot;/&gt;&lt;property id=&quot;20300&quot; value=&quot;Slide 20&quot;/&gt;&lt;property id=&quot;20307&quot; value=&quot;296&quot;/&gt;&lt;/object&gt;&lt;object type=&quot;3&quot; unique_id=&quot;27122&quot;&gt;&lt;property id=&quot;20148&quot; value=&quot;5&quot;/&gt;&lt;property id=&quot;20300&quot; value=&quot;Slide 22&quot;/&gt;&lt;property id=&quot;20307&quot; value=&quot;295&quot;/&gt;&lt;/object&gt;&lt;object type=&quot;3&quot; unique_id=&quot;27123&quot;&gt;&lt;property id=&quot;20148&quot; value=&quot;5&quot;/&gt;&lt;property id=&quot;20300&quot; value=&quot;Slide 24&quot;/&gt;&lt;property id=&quot;20307&quot; value=&quot;297&quot;/&gt;&lt;/object&gt;&lt;object type=&quot;3&quot; unique_id=&quot;27124&quot;&gt;&lt;property id=&quot;20148&quot; value=&quot;5&quot;/&gt;&lt;property id=&quot;20300&quot; value=&quot;Slide 25&quot;/&gt;&lt;property id=&quot;20307&quot; value=&quot;298&quot;/&gt;&lt;/object&gt;&lt;object type=&quot;3&quot; unique_id=&quot;27125&quot;&gt;&lt;property id=&quot;20148&quot; value=&quot;5&quot;/&gt;&lt;property id=&quot;20300&quot; value=&quot;Slide 26&quot;/&gt;&lt;property id=&quot;20307&quot; value=&quot;299&quot;/&gt;&lt;/object&gt;&lt;object type=&quot;3&quot; unique_id=&quot;27126&quot;&gt;&lt;property id=&quot;20148&quot; value=&quot;5&quot;/&gt;&lt;property id=&quot;20300&quot; value=&quot;Slide 27&quot;/&gt;&lt;property id=&quot;20307&quot; value=&quot;300&quot;/&gt;&lt;/object&gt;&lt;object type=&quot;3&quot; unique_id=&quot;27127&quot;&gt;&lt;property id=&quot;20148&quot; value=&quot;5&quot;/&gt;&lt;property id=&quot;20300&quot; value=&quot;Slide 28&quot;/&gt;&lt;property id=&quot;20307&quot; value=&quot;301&quot;/&gt;&lt;/object&gt;&lt;object type=&quot;3&quot; unique_id=&quot;27128&quot;&gt;&lt;property id=&quot;20148&quot; value=&quot;5&quot;/&gt;&lt;property id=&quot;20300&quot; value=&quot;Slide 30&quot;/&gt;&lt;property id=&quot;20307&quot; value=&quot;302&quot;/&gt;&lt;/object&gt;&lt;object type=&quot;3&quot; unique_id=&quot;27129&quot;&gt;&lt;property id=&quot;20148&quot; value=&quot;5&quot;/&gt;&lt;property id=&quot;20300&quot; value=&quot;Slide 31&quot;/&gt;&lt;property id=&quot;20307&quot; value=&quot;303&quot;/&gt;&lt;/object&gt;&lt;object type=&quot;3&quot; unique_id=&quot;27131&quot;&gt;&lt;property id=&quot;20148&quot; value=&quot;5&quot;/&gt;&lt;property id=&quot;20300&quot; value=&quot;Slide 32&quot;/&gt;&lt;property id=&quot;20307&quot; value=&quot;304&quot;/&gt;&lt;/object&gt;&lt;object type=&quot;3&quot; unique_id=&quot;27132&quot;&gt;&lt;property id=&quot;20148&quot; value=&quot;5&quot;/&gt;&lt;property id=&quot;20300&quot; value=&quot;Slide 33&quot;/&gt;&lt;property id=&quot;20307&quot; value=&quot;312&quot;/&gt;&lt;/object&gt;&lt;object type=&quot;3&quot; unique_id=&quot;27133&quot;&gt;&lt;property id=&quot;20148&quot; value=&quot;5&quot;/&gt;&lt;property id=&quot;20300&quot; value=&quot;Slide 36&quot;/&gt;&lt;property id=&quot;20307&quot; value=&quot;307&quot;/&gt;&lt;/object&gt;&lt;object type=&quot;3&quot; unique_id=&quot;27134&quot;&gt;&lt;property id=&quot;20148&quot; value=&quot;5&quot;/&gt;&lt;property id=&quot;20300&quot; value=&quot;Slide 37&quot;/&gt;&lt;property id=&quot;20307&quot; value=&quot;306&quot;/&gt;&lt;/object&gt;&lt;object type=&quot;3&quot; unique_id=&quot;27135&quot;&gt;&lt;property id=&quot;20148&quot; value=&quot;5&quot;/&gt;&lt;property id=&quot;20300&quot; value=&quot;Slide 38&quot;/&gt;&lt;property id=&quot;20307&quot; value=&quot;308&quot;/&gt;&lt;/object&gt;&lt;object type=&quot;3&quot; unique_id=&quot;27136&quot;&gt;&lt;property id=&quot;20148&quot; value=&quot;5&quot;/&gt;&lt;property id=&quot;20300&quot; value=&quot;Slide 35&quot;/&gt;&lt;property id=&quot;20307&quot; value=&quot;309&quot;/&gt;&lt;/object&gt;&lt;object type=&quot;3&quot; unique_id=&quot;27137&quot;&gt;&lt;property id=&quot;20148&quot; value=&quot;5&quot;/&gt;&lt;property id=&quot;20300&quot; value=&quot;Slide 43&quot;/&gt;&lt;property id=&quot;20307&quot; value=&quot;310&quot;/&gt;&lt;/object&gt;&lt;object type=&quot;3&quot; unique_id=&quot;27139&quot;&gt;&lt;property id=&quot;20148&quot; value=&quot;5&quot;/&gt;&lt;property id=&quot;20300&quot; value=&quot;Slide 44&quot;/&gt;&lt;property id=&quot;20307&quot; value=&quot;266&quot;/&gt;&lt;/object&gt;&lt;object type=&quot;3&quot; unique_id=&quot;27140&quot;&gt;&lt;property id=&quot;20148&quot; value=&quot;5&quot;/&gt;&lt;property id=&quot;20300&quot; value=&quot;Slide 45 - &amp;quot;Action Research:  &amp;quot;&quot;/&gt;&lt;property id=&quot;20307&quot; value=&quot;267&quot;/&gt;&lt;/object&gt;&lt;object type=&quot;3&quot; unique_id=&quot;27141&quot;&gt;&lt;property id=&quot;20148&quot; value=&quot;5&quot;/&gt;&lt;property id=&quot;20300&quot; value=&quot;Slide 46&quot;/&gt;&lt;property id=&quot;20307&quot; value=&quot;263&quot;/&gt;&lt;/object&gt;&lt;object type=&quot;3&quot; unique_id=&quot;27143&quot;&gt;&lt;property id=&quot;20148&quot; value=&quot;5&quot;/&gt;&lt;property id=&quot;20300&quot; value=&quot;Slide 2 - &amp;quot;RESOURCES&amp;quot;&quot;/&gt;&lt;property id=&quot;20307&quot; value=&quot;261&quot;/&gt;&lt;/object&gt;&lt;object type=&quot;3&quot; unique_id=&quot;27217&quot;&gt;&lt;property id=&quot;20148&quot; value=&quot;5&quot;/&gt;&lt;property id=&quot;20300&quot; value=&quot;Slide 39&quot;/&gt;&lt;property id=&quot;20307&quot; value=&quot;314&quot;/&gt;&lt;/object&gt;&lt;object type=&quot;3&quot; unique_id=&quot;27223&quot;&gt;&lt;property id=&quot;20148&quot; value=&quot;5&quot;/&gt;&lt;property id=&quot;20300&quot; value=&quot;Slide 47&quot;/&gt;&lt;property id=&quot;20307&quot; value=&quot;317&quot;/&gt;&lt;/object&gt;&lt;object type=&quot;3&quot; unique_id=&quot;27224&quot;&gt;&lt;property id=&quot;20148&quot; value=&quot;5&quot;/&gt;&lt;property id=&quot;20300&quot; value=&quot;Slide 48&quot;/&gt;&lt;property id=&quot;20307&quot; value=&quot;318&quot;/&gt;&lt;/object&gt;&lt;object type=&quot;3&quot; unique_id=&quot;27225&quot;&gt;&lt;property id=&quot;20148&quot; value=&quot;5&quot;/&gt;&lt;property id=&quot;20300&quot; value=&quot;Slide 49&quot;/&gt;&lt;property id=&quot;20307&quot; value=&quot;319&quot;/&gt;&lt;/object&gt;&lt;object type=&quot;3&quot; unique_id=&quot;27226&quot;&gt;&lt;property id=&quot;20148&quot; value=&quot;5&quot;/&gt;&lt;property id=&quot;20300&quot; value=&quot;Slide 50&quot;/&gt;&lt;property id=&quot;20307&quot; value=&quot;320&quot;/&gt;&lt;/object&gt;&lt;object type=&quot;3&quot; unique_id=&quot;27228&quot;&gt;&lt;property id=&quot;20148&quot; value=&quot;5&quot;/&gt;&lt;property id=&quot;20300&quot; value=&quot;Slide 4 - &amp;quot;Poverty matters.&amp;quot;&quot;/&gt;&lt;property id=&quot;20307&quot; value=&quot;326&quot;/&gt;&lt;/object&gt;&lt;object type=&quot;3&quot; unique_id=&quot;27230&quot;&gt;&lt;property id=&quot;20148&quot; value=&quot;5&quot;/&gt;&lt;property id=&quot;20300&quot; value=&quot;Slide 9&quot;/&gt;&lt;property id=&quot;20307&quot; value=&quot;321&quot;/&gt;&lt;/object&gt;&lt;object type=&quot;3&quot; unique_id=&quot;27232&quot;&gt;&lt;property id=&quot;20148&quot; value=&quot;5&quot;/&gt;&lt;property id=&quot;20300&quot; value=&quot;Slide 29&quot;/&gt;&lt;property id=&quot;20307&quot; value=&quot;322&quot;/&gt;&lt;/object&gt;&lt;object type=&quot;3&quot; unique_id=&quot;27233&quot;&gt;&lt;property id=&quot;20148&quot; value=&quot;5&quot;/&gt;&lt;property id=&quot;20300&quot; value=&quot;Slide 34&quot;/&gt;&lt;property id=&quot;20307&quot; value=&quot;329&quot;/&gt;&lt;/object&gt;&lt;object type=&quot;3&quot; unique_id=&quot;27234&quot;&gt;&lt;property id=&quot;20148&quot; value=&quot;5&quot;/&gt;&lt;property id=&quot;20300&quot; value=&quot;Slide 40&quot;/&gt;&lt;property id=&quot;20307&quot; value=&quot;323&quot;/&gt;&lt;/object&gt;&lt;object type=&quot;3&quot; unique_id=&quot;27235&quot;&gt;&lt;property id=&quot;20148&quot; value=&quot;5&quot;/&gt;&lt;property id=&quot;20300&quot; value=&quot;Slide 41&quot;/&gt;&lt;property id=&quot;20307&quot; value=&quot;324&quot;/&gt;&lt;/object&gt;&lt;object type=&quot;3&quot; unique_id=&quot;27236&quot;&gt;&lt;property id=&quot;20148&quot; value=&quot;5&quot;/&gt;&lt;property id=&quot;20300&quot; value=&quot;Slide 42&quot;/&gt;&lt;property id=&quot;20307&quot; value=&quot;325&quot;/&gt;&lt;/object&gt;&lt;object type=&quot;3&quot; unique_id=&quot;27241&quot;&gt;&lt;property id=&quot;20148&quot; value=&quot;5&quot;/&gt;&lt;property id=&quot;20300&quot; value=&quot;Slide 5&quot;/&gt;&lt;property id=&quot;20307&quot; value=&quot;333&quot;/&gt;&lt;/object&gt;&lt;object type=&quot;3&quot; unique_id=&quot;30695&quot;&gt;&lt;property id=&quot;20148&quot; value=&quot;5&quot;/&gt;&lt;property id=&quot;20300&quot; value=&quot;Slide 8&quot;/&gt;&lt;property id=&quot;20307&quot; value=&quot;338&quot;/&gt;&lt;/object&gt;&lt;object type=&quot;3&quot; unique_id=&quot;31102&quot;&gt;&lt;property id=&quot;20148&quot; value=&quot;5&quot;/&gt;&lt;property id=&quot;20300&quot; value=&quot;Slide 10&quot;/&gt;&lt;property id=&quot;20307&quot; value=&quot;339&quot;/&gt;&lt;/object&gt;&lt;object type=&quot;3&quot; unique_id=&quot;31103&quot;&gt;&lt;property id=&quot;20148&quot; value=&quot;5&quot;/&gt;&lt;property id=&quot;20300&quot; value=&quot;Slide 12&quot;/&gt;&lt;property id=&quot;20307&quot; value=&quot;340&quot;/&gt;&lt;/object&gt;&lt;object type=&quot;3&quot; unique_id=&quot;31104&quot;&gt;&lt;property id=&quot;20148&quot; value=&quot;5&quot;/&gt;&lt;property id=&quot;20300&quot; value=&quot;Slide 14&quot;/&gt;&lt;property id=&quot;20307&quot; value=&quot;341&quot;/&gt;&lt;/object&gt;&lt;object type=&quot;3&quot; unique_id=&quot;31105&quot;&gt;&lt;property id=&quot;20148&quot; value=&quot;5&quot;/&gt;&lt;property id=&quot;20300&quot; value=&quot;Slide 17&quot;/&gt;&lt;property id=&quot;20307&quot; value=&quot;342&quot;/&gt;&lt;/object&gt;&lt;object type=&quot;3&quot; unique_id=&quot;31106&quot;&gt;&lt;property id=&quot;20148&quot; value=&quot;5&quot;/&gt;&lt;property id=&quot;20300&quot; value=&quot;Slide 19&quot;/&gt;&lt;property id=&quot;20307&quot; value=&quot;343&quot;/&gt;&lt;/object&gt;&lt;object type=&quot;3&quot; unique_id=&quot;31107&quot;&gt;&lt;property id=&quot;20148&quot; value=&quot;5&quot;/&gt;&lt;property id=&quot;20300&quot; value=&quot;Slide 21&quot;/&gt;&lt;property id=&quot;20307&quot; value=&quot;344&quot;/&gt;&lt;/object&gt;&lt;object type=&quot;3&quot; unique_id=&quot;31108&quot;&gt;&lt;property id=&quot;20148&quot; value=&quot;5&quot;/&gt;&lt;property id=&quot;20300&quot; value=&quot;Slide 23 - &amp;quot;Goal-Oriented Partnership Planning&amp;quot;&quot;/&gt;&lt;property id=&quot;20307&quot; value=&quot;345&quot;/&gt;&lt;/object&gt;&lt;/object&gt;&lt;object type=&quot;8&quot; unique_id=&quot;27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2711</TotalTime>
  <Words>18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H. Pawloski</cp:lastModifiedBy>
  <cp:revision>147</cp:revision>
  <cp:lastPrinted>2016-05-31T16:11:18Z</cp:lastPrinted>
  <dcterms:created xsi:type="dcterms:W3CDTF">2006-08-16T00:00:00Z</dcterms:created>
  <dcterms:modified xsi:type="dcterms:W3CDTF">2019-10-15T13:28:33Z</dcterms:modified>
</cp:coreProperties>
</file>