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notesMasterIdLst>
    <p:notesMasterId r:id="rId3"/>
  </p:notesMasterIdLst>
  <p:sldIdLst>
    <p:sldId id="383" r:id="rId2"/>
  </p:sldIdLst>
  <p:sldSz cx="9144000" cy="6858000" type="screen4x3"/>
  <p:notesSz cx="7010400" cy="92964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9FD"/>
    <a:srgbClr val="99CCFF"/>
    <a:srgbClr val="0000FF"/>
    <a:srgbClr val="0033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9935" autoAdjust="0"/>
    <p:restoredTop sz="94660"/>
  </p:normalViewPr>
  <p:slideViewPr>
    <p:cSldViewPr>
      <p:cViewPr varScale="1">
        <p:scale>
          <a:sx n="49" d="100"/>
          <a:sy n="49" d="100"/>
        </p:scale>
        <p:origin x="42" y="12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C0C5368-2C96-4D47-A4B6-AFB34B7BD501}" type="datetimeFigureOut">
              <a:rPr lang="en-US" smtClean="0"/>
              <a:t>6/15/2020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7CCC080-B543-4FDD-B34C-94AB79DC5D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246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6EADA-C008-47E3-AB90-2CCC72045964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6/15/2020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1CCE2-E5FA-4077-A498-24C213CC63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956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9A081-1C22-4AA6-AFA9-5B43A10EF54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6/15/2020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6E882-AF8F-4D3D-BF21-91136F68EC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074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81FA4-B7BA-44EB-A0A0-A794F69CD740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6/15/2020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97191-B4CF-44E3-AA25-1F3F30692E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3533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396D8-0313-4816-9443-0DBFDD767F02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6/15/2020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C6898-A5DB-475E-8445-CC22676D73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0166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18FED-EACB-4E8D-A33C-3E95DA036BA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6/15/2020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EAA33-E768-46DF-B2FC-AB70461578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30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D38C2-C26A-46C8-8818-D0076EAC23E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6/15/2020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103BD-0C31-46CE-9BD1-092D7E2453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619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C123C-CBBC-4282-88F4-5A8CF36A068B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6/15/2020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07BB1-9284-45E7-B678-71210C932B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831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C9BEE-946E-4933-95CE-1F5E1201425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6/15/2020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E69BF-5365-466E-9D7F-4008318720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669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0D9CD-6B7F-4A28-9331-3E209980C0B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6/15/2020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77616-4D23-45D4-A1B3-C709B5F848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529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55318-8D0C-4017-B1F9-89E8ADD0B901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6/15/2020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804D7-48F6-49D6-8A16-2210C4CAE2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23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50B63-929D-4982-8E1F-2FD15BEB648C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6/15/2020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DE18D-99C2-4043-B28E-9BC1138B0A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4860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75296-CC5C-428C-A8B7-9918E502FC5D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6/15/2020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41316-098F-4823-9C9A-0DF2119CE5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579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D0E7F-B8C2-4D5F-8930-7FBC9B2C7994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6/15/2020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0508E-87A3-41DA-9224-E6DE7BCB82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252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072087-2E27-4194-9BBE-07C0022C1695}" type="datetimeFigureOut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6/15/2020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8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ACAAA7-79DB-4DFA-8853-5276C9D842C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90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  <p:sldLayoutId id="2147483740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0" y="-8"/>
          <a:ext cx="9144002" cy="6868452"/>
        </p:xfrm>
        <a:graphic>
          <a:graphicData uri="http://schemas.openxmlformats.org/drawingml/2006/table">
            <a:tbl>
              <a:tblPr firstRow="1" firstCol="1" bandRow="1"/>
              <a:tblGrid>
                <a:gridCol w="1143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05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0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283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CHARTING:  </a:t>
                      </a:r>
                      <a:r>
                        <a:rPr lang="en-US" sz="2400" b="1" dirty="0" smtClean="0"/>
                        <a:t>TEACHER LEADERSHIP</a:t>
                      </a:r>
                      <a:endParaRPr lang="en-US" sz="2400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 marL="26894" marR="26894" marT="37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10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Ways I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Can</a:t>
                      </a:r>
                      <a:r>
                        <a:rPr lang="en-US" sz="18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Lead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894" marR="26894" marT="37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1" dirty="0" smtClean="0"/>
                        <a:t>I am good at:</a:t>
                      </a:r>
                      <a:endParaRPr lang="en-US" sz="1400" b="1" i="1" dirty="0"/>
                    </a:p>
                  </a:txBody>
                  <a:tcPr marL="26894" marR="26894" marT="373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1" dirty="0" smtClean="0"/>
                        <a:t>I want to learn more about:</a:t>
                      </a:r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 marL="26894" marR="26894" marT="373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0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Resource Provider</a:t>
                      </a:r>
                      <a:endParaRPr lang="en-US" sz="1600" b="1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894" marR="26894" marT="37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 marL="26894" marR="26894" marT="37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4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Instructional Specialist</a:t>
                      </a:r>
                      <a:endParaRPr lang="en-US" sz="1600" b="1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894" marR="26894" marT="37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</a:txBody>
                  <a:tcPr marL="26894" marR="26894" marT="37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0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Curriculum Specialist</a:t>
                      </a:r>
                      <a:endParaRPr lang="en-US" sz="1600" b="1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894" marR="26894" marT="37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 marL="26894" marR="26894" marT="37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30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Classroom Supporter</a:t>
                      </a:r>
                      <a:endParaRPr lang="en-US" sz="1600" b="1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894" marR="26894" marT="37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 marL="26894" marR="26894" marT="37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0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Learning Facilitator</a:t>
                      </a:r>
                      <a:endParaRPr lang="en-US" sz="1600" b="1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894" marR="26894" marT="37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 marL="26894" marR="26894" marT="37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08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Mentor</a:t>
                      </a:r>
                      <a:endParaRPr lang="en-US" sz="1600" b="1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894" marR="26894" marT="37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 marL="26894" marR="26894" marT="37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30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School Leader</a:t>
                      </a:r>
                      <a:endParaRPr lang="en-US" sz="1600" b="1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894" marR="26894" marT="37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 marL="26894" marR="26894" marT="37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508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Data Coach</a:t>
                      </a:r>
                      <a:endParaRPr lang="en-US" sz="1600" b="1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894" marR="26894" marT="37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 marL="26894" marR="26894" marT="37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30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Catalyst for Change</a:t>
                      </a:r>
                      <a:endParaRPr lang="en-US" sz="1600" b="1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894" marR="26894" marT="37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 marL="26894" marR="26894" marT="37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508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Learner</a:t>
                      </a:r>
                      <a:endParaRPr lang="en-US" sz="1600" b="1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894" marR="26894" marT="37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 marL="26894" marR="26894" marT="37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4216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3515"/>
    </mc:Choice>
    <mc:Fallback xmlns="">
      <p:transition spd="slow" advTm="123515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10322" x="3663950" y="2165350"/>
          <p14:tracePt t="10459" x="3657600" y="2165350"/>
          <p14:tracePt t="10467" x="3651250" y="2165350"/>
          <p14:tracePt t="10475" x="3632200" y="2159000"/>
          <p14:tracePt t="10483" x="3594100" y="2146300"/>
          <p14:tracePt t="10499" x="3517900" y="2146300"/>
          <p14:tracePt t="10515" x="3365500" y="2146300"/>
          <p14:tracePt t="10539" x="3244850" y="2146300"/>
          <p14:tracePt t="10548" x="3143250" y="2146300"/>
          <p14:tracePt t="10565" x="3060700" y="2146300"/>
          <p14:tracePt t="10587" x="2940050" y="2146300"/>
          <p14:tracePt t="10603" x="2774950" y="2146300"/>
          <p14:tracePt t="10619" x="2603500" y="2152650"/>
          <p14:tracePt t="10632" x="2419350" y="2165350"/>
          <p14:tracePt t="10651" x="2266950" y="2184400"/>
          <p14:tracePt t="10667" x="2184400" y="2184400"/>
          <p14:tracePt t="10681" x="2120900" y="2184400"/>
          <p14:tracePt t="10698" x="2044700" y="2184400"/>
          <p14:tracePt t="10715" x="1943100" y="2184400"/>
          <p14:tracePt t="10731" x="1873250" y="2197100"/>
          <p14:tracePt t="10748" x="1809750" y="2216150"/>
          <p14:tracePt t="10765" x="1752600" y="2222500"/>
          <p14:tracePt t="10781" x="1708150" y="2222500"/>
          <p14:tracePt t="10798" x="1682750" y="2222500"/>
          <p14:tracePt t="10815" x="1651000" y="2222500"/>
          <p14:tracePt t="10831" x="1631950" y="2222500"/>
          <p14:tracePt t="10848" x="1606550" y="2222500"/>
          <p14:tracePt t="10865" x="1568450" y="2228850"/>
          <p14:tracePt t="10881" x="1543050" y="2235200"/>
          <p14:tracePt t="10898" x="1530350" y="2235200"/>
          <p14:tracePt t="10915" x="1504950" y="2235200"/>
          <p14:tracePt t="10931" x="1479550" y="2235200"/>
          <p14:tracePt t="10948" x="1473200" y="2235200"/>
          <p14:tracePt t="10995" x="1466850" y="2235200"/>
          <p14:tracePt t="11107" x="1479550" y="2235200"/>
          <p14:tracePt t="11115" x="1524000" y="2235200"/>
          <p14:tracePt t="11123" x="1536700" y="2235200"/>
          <p14:tracePt t="11131" x="1600200" y="2235200"/>
          <p14:tracePt t="11148" x="1714500" y="2235200"/>
          <p14:tracePt t="11165" x="1828800" y="2209800"/>
          <p14:tracePt t="11181" x="1892300" y="2203450"/>
          <p14:tracePt t="11198" x="1974850" y="2197100"/>
          <p14:tracePt t="11215" x="2051050" y="2197100"/>
          <p14:tracePt t="11231" x="2139950" y="2197100"/>
          <p14:tracePt t="11248" x="2190750" y="2197100"/>
          <p14:tracePt t="11265" x="2254250" y="2197100"/>
          <p14:tracePt t="11281" x="2324100" y="2197100"/>
          <p14:tracePt t="11298" x="2381250" y="2197100"/>
          <p14:tracePt t="11315" x="2444750" y="2197100"/>
          <p14:tracePt t="11331" x="2501900" y="2197100"/>
          <p14:tracePt t="11348" x="2571750" y="2197100"/>
          <p14:tracePt t="11365" x="2667000" y="2197100"/>
          <p14:tracePt t="11381" x="2749550" y="2209800"/>
          <p14:tracePt t="11398" x="2838450" y="2228850"/>
          <p14:tracePt t="11415" x="2940050" y="2228850"/>
          <p14:tracePt t="11431" x="3060700" y="2235200"/>
          <p14:tracePt t="11448" x="3181350" y="2235200"/>
          <p14:tracePt t="11465" x="3308350" y="2235200"/>
          <p14:tracePt t="11481" x="3441700" y="2235200"/>
          <p14:tracePt t="11498" x="3562350" y="2235200"/>
          <p14:tracePt t="11515" x="3733800" y="2235200"/>
          <p14:tracePt t="11531" x="3822700" y="2235200"/>
          <p14:tracePt t="11548" x="3892550" y="2235200"/>
          <p14:tracePt t="11565" x="3949700" y="2235200"/>
          <p14:tracePt t="11581" x="4013200" y="2235200"/>
          <p14:tracePt t="11598" x="4102100" y="2235200"/>
          <p14:tracePt t="11615" x="4222750" y="2235200"/>
          <p14:tracePt t="11631" x="4330700" y="2235200"/>
          <p14:tracePt t="11648" x="4381500" y="2235200"/>
          <p14:tracePt t="11665" x="4394200" y="2235200"/>
          <p14:tracePt t="11819" x="4368800" y="2235200"/>
          <p14:tracePt t="11827" x="4337050" y="2235200"/>
          <p14:tracePt t="11835" x="4298950" y="2247900"/>
          <p14:tracePt t="11843" x="4235450" y="2247900"/>
          <p14:tracePt t="11851" x="4083050" y="2247900"/>
          <p14:tracePt t="11864" x="3943350" y="2247900"/>
          <p14:tracePt t="11881" x="3778250" y="2247900"/>
          <p14:tracePt t="11898" x="3606800" y="2247900"/>
          <p14:tracePt t="11915" x="3327400" y="2247900"/>
          <p14:tracePt t="11931" x="3130550" y="2247900"/>
          <p14:tracePt t="11948" x="2908300" y="2247900"/>
          <p14:tracePt t="11965" x="2692400" y="2247900"/>
          <p14:tracePt t="11981" x="2552700" y="2247900"/>
          <p14:tracePt t="11998" x="2451100" y="2247900"/>
          <p14:tracePt t="12015" x="2393950" y="2247900"/>
          <p14:tracePt t="12032" x="2343150" y="2247900"/>
          <p14:tracePt t="12048" x="2279650" y="2247900"/>
          <p14:tracePt t="12065" x="2178050" y="2247900"/>
          <p14:tracePt t="12081" x="2057400" y="2260600"/>
          <p14:tracePt t="12098" x="1962150" y="2266950"/>
          <p14:tracePt t="12115" x="1917700" y="2273300"/>
          <p14:tracePt t="12251" x="1949450" y="2273300"/>
          <p14:tracePt t="12260" x="2038350" y="2254250"/>
          <p14:tracePt t="12267" x="2152650" y="2235200"/>
          <p14:tracePt t="12275" x="2273300" y="2203450"/>
          <p14:tracePt t="12283" x="2425700" y="2197100"/>
          <p14:tracePt t="12298" x="2546350" y="2197100"/>
          <p14:tracePt t="12315" x="2692400" y="2197100"/>
          <p14:tracePt t="12331" x="2787650" y="2197100"/>
          <p14:tracePt t="12348" x="2921000" y="2197100"/>
          <p14:tracePt t="12365" x="3060700" y="2209800"/>
          <p14:tracePt t="12381" x="3187700" y="2222500"/>
          <p14:tracePt t="12398" x="3289300" y="2241550"/>
          <p14:tracePt t="12415" x="3378200" y="2247900"/>
          <p14:tracePt t="12431" x="3435350" y="2254250"/>
          <p14:tracePt t="12448" x="3454400" y="2260600"/>
          <p14:tracePt t="12465" x="3467100" y="2260600"/>
          <p14:tracePt t="12507" x="3473450" y="2260600"/>
          <p14:tracePt t="12701" x="0" y="0"/>
        </p14:tracePtLst>
      </p14:laserTrace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27110&quot;&gt;&lt;object type=&quot;3&quot; unique_id=&quot;27111&quot;&gt;&lt;property id=&quot;20148&quot; value=&quot;5&quot;/&gt;&lt;property id=&quot;20300&quot; value=&quot;Slide 1&quot;/&gt;&lt;property id=&quot;20307&quot; value=&quot;313&quot;/&gt;&lt;/object&gt;&lt;object type=&quot;3&quot; unique_id=&quot;27112&quot;&gt;&lt;property id=&quot;20148&quot; value=&quot;5&quot;/&gt;&lt;property id=&quot;20300&quot; value=&quot;Slide 3 - &amp;quot;What Matters Most?&amp;quot;&quot;/&gt;&lt;property id=&quot;20307&quot; value=&quot;259&quot;/&gt;&lt;/object&gt;&lt;object type=&quot;3&quot; unique_id=&quot;27113&quot;&gt;&lt;property id=&quot;20148&quot; value=&quot;5&quot;/&gt;&lt;property id=&quot;20300&quot; value=&quot;Slide 6&quot;/&gt;&lt;property id=&quot;20307&quot; value=&quot;271&quot;/&gt;&lt;/object&gt;&lt;object type=&quot;3&quot; unique_id=&quot;27114&quot;&gt;&lt;property id=&quot;20148&quot; value=&quot;5&quot;/&gt;&lt;property id=&quot;20300&quot; value=&quot;Slide 7&quot;/&gt;&lt;property id=&quot;20307&quot; value=&quot;284&quot;/&gt;&lt;/object&gt;&lt;object type=&quot;3&quot; unique_id=&quot;27116&quot;&gt;&lt;property id=&quot;20148&quot; value=&quot;5&quot;/&gt;&lt;property id=&quot;20300&quot; value=&quot;Slide 11&quot;/&gt;&lt;property id=&quot;20307&quot; value=&quot;290&quot;/&gt;&lt;/object&gt;&lt;object type=&quot;3&quot; unique_id=&quot;27117&quot;&gt;&lt;property id=&quot;20148&quot; value=&quot;5&quot;/&gt;&lt;property id=&quot;20300&quot; value=&quot;Slide 13&quot;/&gt;&lt;property id=&quot;20307&quot; value=&quot;291&quot;/&gt;&lt;/object&gt;&lt;object type=&quot;3&quot; unique_id=&quot;27118&quot;&gt;&lt;property id=&quot;20148&quot; value=&quot;5&quot;/&gt;&lt;property id=&quot;20300&quot; value=&quot;Slide 15&quot;/&gt;&lt;property id=&quot;20307&quot; value=&quot;292&quot;/&gt;&lt;/object&gt;&lt;object type=&quot;3&quot; unique_id=&quot;27119&quot;&gt;&lt;property id=&quot;20148&quot; value=&quot;5&quot;/&gt;&lt;property id=&quot;20300&quot; value=&quot;Slide 16&quot;/&gt;&lt;property id=&quot;20307&quot; value=&quot;294&quot;/&gt;&lt;/object&gt;&lt;object type=&quot;3&quot; unique_id=&quot;27120&quot;&gt;&lt;property id=&quot;20148&quot; value=&quot;5&quot;/&gt;&lt;property id=&quot;20300&quot; value=&quot;Slide 18&quot;/&gt;&lt;property id=&quot;20307&quot; value=&quot;293&quot;/&gt;&lt;/object&gt;&lt;object type=&quot;3&quot; unique_id=&quot;27121&quot;&gt;&lt;property id=&quot;20148&quot; value=&quot;5&quot;/&gt;&lt;property id=&quot;20300&quot; value=&quot;Slide 20&quot;/&gt;&lt;property id=&quot;20307&quot; value=&quot;296&quot;/&gt;&lt;/object&gt;&lt;object type=&quot;3&quot; unique_id=&quot;27122&quot;&gt;&lt;property id=&quot;20148&quot; value=&quot;5&quot;/&gt;&lt;property id=&quot;20300&quot; value=&quot;Slide 22&quot;/&gt;&lt;property id=&quot;20307&quot; value=&quot;295&quot;/&gt;&lt;/object&gt;&lt;object type=&quot;3&quot; unique_id=&quot;27123&quot;&gt;&lt;property id=&quot;20148&quot; value=&quot;5&quot;/&gt;&lt;property id=&quot;20300&quot; value=&quot;Slide 24&quot;/&gt;&lt;property id=&quot;20307&quot; value=&quot;297&quot;/&gt;&lt;/object&gt;&lt;object type=&quot;3&quot; unique_id=&quot;27124&quot;&gt;&lt;property id=&quot;20148&quot; value=&quot;5&quot;/&gt;&lt;property id=&quot;20300&quot; value=&quot;Slide 25&quot;/&gt;&lt;property id=&quot;20307&quot; value=&quot;298&quot;/&gt;&lt;/object&gt;&lt;object type=&quot;3&quot; unique_id=&quot;27125&quot;&gt;&lt;property id=&quot;20148&quot; value=&quot;5&quot;/&gt;&lt;property id=&quot;20300&quot; value=&quot;Slide 26&quot;/&gt;&lt;property id=&quot;20307&quot; value=&quot;299&quot;/&gt;&lt;/object&gt;&lt;object type=&quot;3&quot; unique_id=&quot;27126&quot;&gt;&lt;property id=&quot;20148&quot; value=&quot;5&quot;/&gt;&lt;property id=&quot;20300&quot; value=&quot;Slide 27&quot;/&gt;&lt;property id=&quot;20307&quot; value=&quot;300&quot;/&gt;&lt;/object&gt;&lt;object type=&quot;3&quot; unique_id=&quot;27127&quot;&gt;&lt;property id=&quot;20148&quot; value=&quot;5&quot;/&gt;&lt;property id=&quot;20300&quot; value=&quot;Slide 28&quot;/&gt;&lt;property id=&quot;20307&quot; value=&quot;301&quot;/&gt;&lt;/object&gt;&lt;object type=&quot;3&quot; unique_id=&quot;27128&quot;&gt;&lt;property id=&quot;20148&quot; value=&quot;5&quot;/&gt;&lt;property id=&quot;20300&quot; value=&quot;Slide 30&quot;/&gt;&lt;property id=&quot;20307&quot; value=&quot;302&quot;/&gt;&lt;/object&gt;&lt;object type=&quot;3&quot; unique_id=&quot;27129&quot;&gt;&lt;property id=&quot;20148&quot; value=&quot;5&quot;/&gt;&lt;property id=&quot;20300&quot; value=&quot;Slide 31&quot;/&gt;&lt;property id=&quot;20307&quot; value=&quot;303&quot;/&gt;&lt;/object&gt;&lt;object type=&quot;3&quot; unique_id=&quot;27131&quot;&gt;&lt;property id=&quot;20148&quot; value=&quot;5&quot;/&gt;&lt;property id=&quot;20300&quot; value=&quot;Slide 32&quot;/&gt;&lt;property id=&quot;20307&quot; value=&quot;304&quot;/&gt;&lt;/object&gt;&lt;object type=&quot;3&quot; unique_id=&quot;27132&quot;&gt;&lt;property id=&quot;20148&quot; value=&quot;5&quot;/&gt;&lt;property id=&quot;20300&quot; value=&quot;Slide 33&quot;/&gt;&lt;property id=&quot;20307&quot; value=&quot;312&quot;/&gt;&lt;/object&gt;&lt;object type=&quot;3&quot; unique_id=&quot;27133&quot;&gt;&lt;property id=&quot;20148&quot; value=&quot;5&quot;/&gt;&lt;property id=&quot;20300&quot; value=&quot;Slide 36&quot;/&gt;&lt;property id=&quot;20307&quot; value=&quot;307&quot;/&gt;&lt;/object&gt;&lt;object type=&quot;3&quot; unique_id=&quot;27134&quot;&gt;&lt;property id=&quot;20148&quot; value=&quot;5&quot;/&gt;&lt;property id=&quot;20300&quot; value=&quot;Slide 37&quot;/&gt;&lt;property id=&quot;20307&quot; value=&quot;306&quot;/&gt;&lt;/object&gt;&lt;object type=&quot;3&quot; unique_id=&quot;27135&quot;&gt;&lt;property id=&quot;20148&quot; value=&quot;5&quot;/&gt;&lt;property id=&quot;20300&quot; value=&quot;Slide 38&quot;/&gt;&lt;property id=&quot;20307&quot; value=&quot;308&quot;/&gt;&lt;/object&gt;&lt;object type=&quot;3&quot; unique_id=&quot;27136&quot;&gt;&lt;property id=&quot;20148&quot; value=&quot;5&quot;/&gt;&lt;property id=&quot;20300&quot; value=&quot;Slide 35&quot;/&gt;&lt;property id=&quot;20307&quot; value=&quot;309&quot;/&gt;&lt;/object&gt;&lt;object type=&quot;3&quot; unique_id=&quot;27137&quot;&gt;&lt;property id=&quot;20148&quot; value=&quot;5&quot;/&gt;&lt;property id=&quot;20300&quot; value=&quot;Slide 43&quot;/&gt;&lt;property id=&quot;20307&quot; value=&quot;310&quot;/&gt;&lt;/object&gt;&lt;object type=&quot;3&quot; unique_id=&quot;27139&quot;&gt;&lt;property id=&quot;20148&quot; value=&quot;5&quot;/&gt;&lt;property id=&quot;20300&quot; value=&quot;Slide 44&quot;/&gt;&lt;property id=&quot;20307&quot; value=&quot;266&quot;/&gt;&lt;/object&gt;&lt;object type=&quot;3&quot; unique_id=&quot;27140&quot;&gt;&lt;property id=&quot;20148&quot; value=&quot;5&quot;/&gt;&lt;property id=&quot;20300&quot; value=&quot;Slide 45 - &amp;quot;Action Research:  &amp;quot;&quot;/&gt;&lt;property id=&quot;20307&quot; value=&quot;267&quot;/&gt;&lt;/object&gt;&lt;object type=&quot;3&quot; unique_id=&quot;27141&quot;&gt;&lt;property id=&quot;20148&quot; value=&quot;5&quot;/&gt;&lt;property id=&quot;20300&quot; value=&quot;Slide 46&quot;/&gt;&lt;property id=&quot;20307&quot; value=&quot;263&quot;/&gt;&lt;/object&gt;&lt;object type=&quot;3&quot; unique_id=&quot;27143&quot;&gt;&lt;property id=&quot;20148&quot; value=&quot;5&quot;/&gt;&lt;property id=&quot;20300&quot; value=&quot;Slide 2 - &amp;quot;RESOURCES&amp;quot;&quot;/&gt;&lt;property id=&quot;20307&quot; value=&quot;261&quot;/&gt;&lt;/object&gt;&lt;object type=&quot;3&quot; unique_id=&quot;27217&quot;&gt;&lt;property id=&quot;20148&quot; value=&quot;5&quot;/&gt;&lt;property id=&quot;20300&quot; value=&quot;Slide 39&quot;/&gt;&lt;property id=&quot;20307&quot; value=&quot;314&quot;/&gt;&lt;/object&gt;&lt;object type=&quot;3&quot; unique_id=&quot;27223&quot;&gt;&lt;property id=&quot;20148&quot; value=&quot;5&quot;/&gt;&lt;property id=&quot;20300&quot; value=&quot;Slide 47&quot;/&gt;&lt;property id=&quot;20307&quot; value=&quot;317&quot;/&gt;&lt;/object&gt;&lt;object type=&quot;3&quot; unique_id=&quot;27224&quot;&gt;&lt;property id=&quot;20148&quot; value=&quot;5&quot;/&gt;&lt;property id=&quot;20300&quot; value=&quot;Slide 48&quot;/&gt;&lt;property id=&quot;20307&quot; value=&quot;318&quot;/&gt;&lt;/object&gt;&lt;object type=&quot;3&quot; unique_id=&quot;27225&quot;&gt;&lt;property id=&quot;20148&quot; value=&quot;5&quot;/&gt;&lt;property id=&quot;20300&quot; value=&quot;Slide 49&quot;/&gt;&lt;property id=&quot;20307&quot; value=&quot;319&quot;/&gt;&lt;/object&gt;&lt;object type=&quot;3&quot; unique_id=&quot;27226&quot;&gt;&lt;property id=&quot;20148&quot; value=&quot;5&quot;/&gt;&lt;property id=&quot;20300&quot; value=&quot;Slide 50&quot;/&gt;&lt;property id=&quot;20307&quot; value=&quot;320&quot;/&gt;&lt;/object&gt;&lt;object type=&quot;3&quot; unique_id=&quot;27228&quot;&gt;&lt;property id=&quot;20148&quot; value=&quot;5&quot;/&gt;&lt;property id=&quot;20300&quot; value=&quot;Slide 4 - &amp;quot;Poverty matters.&amp;quot;&quot;/&gt;&lt;property id=&quot;20307&quot; value=&quot;326&quot;/&gt;&lt;/object&gt;&lt;object type=&quot;3&quot; unique_id=&quot;27230&quot;&gt;&lt;property id=&quot;20148&quot; value=&quot;5&quot;/&gt;&lt;property id=&quot;20300&quot; value=&quot;Slide 9&quot;/&gt;&lt;property id=&quot;20307&quot; value=&quot;321&quot;/&gt;&lt;/object&gt;&lt;object type=&quot;3&quot; unique_id=&quot;27232&quot;&gt;&lt;property id=&quot;20148&quot; value=&quot;5&quot;/&gt;&lt;property id=&quot;20300&quot; value=&quot;Slide 29&quot;/&gt;&lt;property id=&quot;20307&quot; value=&quot;322&quot;/&gt;&lt;/object&gt;&lt;object type=&quot;3&quot; unique_id=&quot;27233&quot;&gt;&lt;property id=&quot;20148&quot; value=&quot;5&quot;/&gt;&lt;property id=&quot;20300&quot; value=&quot;Slide 34&quot;/&gt;&lt;property id=&quot;20307&quot; value=&quot;329&quot;/&gt;&lt;/object&gt;&lt;object type=&quot;3&quot; unique_id=&quot;27234&quot;&gt;&lt;property id=&quot;20148&quot; value=&quot;5&quot;/&gt;&lt;property id=&quot;20300&quot; value=&quot;Slide 40&quot;/&gt;&lt;property id=&quot;20307&quot; value=&quot;323&quot;/&gt;&lt;/object&gt;&lt;object type=&quot;3&quot; unique_id=&quot;27235&quot;&gt;&lt;property id=&quot;20148&quot; value=&quot;5&quot;/&gt;&lt;property id=&quot;20300&quot; value=&quot;Slide 41&quot;/&gt;&lt;property id=&quot;20307&quot; value=&quot;324&quot;/&gt;&lt;/object&gt;&lt;object type=&quot;3&quot; unique_id=&quot;27236&quot;&gt;&lt;property id=&quot;20148&quot; value=&quot;5&quot;/&gt;&lt;property id=&quot;20300&quot; value=&quot;Slide 42&quot;/&gt;&lt;property id=&quot;20307&quot; value=&quot;325&quot;/&gt;&lt;/object&gt;&lt;object type=&quot;3&quot; unique_id=&quot;27241&quot;&gt;&lt;property id=&quot;20148&quot; value=&quot;5&quot;/&gt;&lt;property id=&quot;20300&quot; value=&quot;Slide 5&quot;/&gt;&lt;property id=&quot;20307&quot; value=&quot;333&quot;/&gt;&lt;/object&gt;&lt;object type=&quot;3&quot; unique_id=&quot;30695&quot;&gt;&lt;property id=&quot;20148&quot; value=&quot;5&quot;/&gt;&lt;property id=&quot;20300&quot; value=&quot;Slide 8&quot;/&gt;&lt;property id=&quot;20307&quot; value=&quot;338&quot;/&gt;&lt;/object&gt;&lt;object type=&quot;3&quot; unique_id=&quot;31102&quot;&gt;&lt;property id=&quot;20148&quot; value=&quot;5&quot;/&gt;&lt;property id=&quot;20300&quot; value=&quot;Slide 10&quot;/&gt;&lt;property id=&quot;20307&quot; value=&quot;339&quot;/&gt;&lt;/object&gt;&lt;object type=&quot;3&quot; unique_id=&quot;31103&quot;&gt;&lt;property id=&quot;20148&quot; value=&quot;5&quot;/&gt;&lt;property id=&quot;20300&quot; value=&quot;Slide 12&quot;/&gt;&lt;property id=&quot;20307&quot; value=&quot;340&quot;/&gt;&lt;/object&gt;&lt;object type=&quot;3&quot; unique_id=&quot;31104&quot;&gt;&lt;property id=&quot;20148&quot; value=&quot;5&quot;/&gt;&lt;property id=&quot;20300&quot; value=&quot;Slide 14&quot;/&gt;&lt;property id=&quot;20307&quot; value=&quot;341&quot;/&gt;&lt;/object&gt;&lt;object type=&quot;3&quot; unique_id=&quot;31105&quot;&gt;&lt;property id=&quot;20148&quot; value=&quot;5&quot;/&gt;&lt;property id=&quot;20300&quot; value=&quot;Slide 17&quot;/&gt;&lt;property id=&quot;20307&quot; value=&quot;342&quot;/&gt;&lt;/object&gt;&lt;object type=&quot;3&quot; unique_id=&quot;31106&quot;&gt;&lt;property id=&quot;20148&quot; value=&quot;5&quot;/&gt;&lt;property id=&quot;20300&quot; value=&quot;Slide 19&quot;/&gt;&lt;property id=&quot;20307&quot; value=&quot;343&quot;/&gt;&lt;/object&gt;&lt;object type=&quot;3&quot; unique_id=&quot;31107&quot;&gt;&lt;property id=&quot;20148&quot; value=&quot;5&quot;/&gt;&lt;property id=&quot;20300&quot; value=&quot;Slide 21&quot;/&gt;&lt;property id=&quot;20307&quot; value=&quot;344&quot;/&gt;&lt;/object&gt;&lt;object type=&quot;3&quot; unique_id=&quot;31108&quot;&gt;&lt;property id=&quot;20148&quot; value=&quot;5&quot;/&gt;&lt;property id=&quot;20300&quot; value=&quot;Slide 23 - &amp;quot;Goal-Oriented Partnership Planning&amp;quot;&quot;/&gt;&lt;property id=&quot;20307&quot; value=&quot;345&quot;/&gt;&lt;/object&gt;&lt;/object&gt;&lt;object type=&quot;8&quot; unique_id=&quot;2718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2648</TotalTime>
  <Words>39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Tammy H. Pawloski</dc:creator>
  <cp:lastModifiedBy>Tammy H. Pawloski</cp:lastModifiedBy>
  <cp:revision>141</cp:revision>
  <cp:lastPrinted>2016-05-31T16:11:18Z</cp:lastPrinted>
  <dcterms:created xsi:type="dcterms:W3CDTF">2006-08-16T00:00:00Z</dcterms:created>
  <dcterms:modified xsi:type="dcterms:W3CDTF">2020-06-15T19:26:58Z</dcterms:modified>
</cp:coreProperties>
</file>