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3"/>
  </p:notesMasterIdLst>
  <p:sldIdLst>
    <p:sldId id="405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110" d="100"/>
          <a:sy n="110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3/19/2020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17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50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87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085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62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0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76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2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51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84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94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9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92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3/19/2020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6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03555"/>
            <a:ext cx="9144000" cy="520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924" y="741556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GROWING MINDSETS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copyright Tammy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Pawloski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5576" y="24161"/>
            <a:ext cx="9144000" cy="685800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Charting Leadership: GROWING MINDSETS</a:t>
            </a:r>
          </a:p>
        </p:txBody>
      </p:sp>
    </p:spTree>
    <p:extLst>
      <p:ext uri="{BB962C8B-B14F-4D97-AF65-F5344CB8AC3E}">
        <p14:creationId xmlns:p14="http://schemas.microsoft.com/office/powerpoint/2010/main" val="29982974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</TotalTime>
  <Words>92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H. Pawloski</cp:lastModifiedBy>
  <cp:revision>150</cp:revision>
  <cp:lastPrinted>2016-05-31T16:11:18Z</cp:lastPrinted>
  <dcterms:created xsi:type="dcterms:W3CDTF">2006-08-16T00:00:00Z</dcterms:created>
  <dcterms:modified xsi:type="dcterms:W3CDTF">2020-03-19T16:47:37Z</dcterms:modified>
</cp:coreProperties>
</file>